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handoutMasterIdLst>
    <p:handoutMasterId r:id="rId14"/>
  </p:handoutMasterIdLst>
  <p:sldIdLst>
    <p:sldId id="256" r:id="rId2"/>
    <p:sldId id="260" r:id="rId3"/>
    <p:sldId id="263" r:id="rId4"/>
    <p:sldId id="267" r:id="rId5"/>
    <p:sldId id="264" r:id="rId6"/>
    <p:sldId id="262" r:id="rId7"/>
    <p:sldId id="265" r:id="rId8"/>
    <p:sldId id="266" r:id="rId9"/>
    <p:sldId id="258" r:id="rId10"/>
    <p:sldId id="259" r:id="rId11"/>
    <p:sldId id="268" r:id="rId12"/>
    <p:sldId id="269" r:id="rId13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352F9-F5C5-42C2-9D87-242A74B5C159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DD34353-96C8-448E-91A6-5474846D4081}">
      <dgm:prSet/>
      <dgm:spPr/>
      <dgm:t>
        <a:bodyPr/>
        <a:lstStyle/>
        <a:p>
          <a:r>
            <a:rPr lang="en-US"/>
            <a:t>Loveth Akinyemi</a:t>
          </a:r>
        </a:p>
      </dgm:t>
    </dgm:pt>
    <dgm:pt modelId="{EEFC4E9D-4332-4502-A11B-436BCB0C5C24}" type="parTrans" cxnId="{A08811CA-0B28-4C44-B2F4-0C791E55F00B}">
      <dgm:prSet/>
      <dgm:spPr/>
      <dgm:t>
        <a:bodyPr/>
        <a:lstStyle/>
        <a:p>
          <a:endParaRPr lang="en-US"/>
        </a:p>
      </dgm:t>
    </dgm:pt>
    <dgm:pt modelId="{89812A6D-F92F-4591-AE12-FBF8B0EE1E58}" type="sibTrans" cxnId="{A08811CA-0B28-4C44-B2F4-0C791E55F00B}">
      <dgm:prSet/>
      <dgm:spPr/>
      <dgm:t>
        <a:bodyPr/>
        <a:lstStyle/>
        <a:p>
          <a:endParaRPr lang="en-US"/>
        </a:p>
      </dgm:t>
    </dgm:pt>
    <dgm:pt modelId="{D6FA7F48-8C5E-4EF8-AA9D-710CA6FB2176}">
      <dgm:prSet/>
      <dgm:spPr/>
      <dgm:t>
        <a:bodyPr/>
        <a:lstStyle/>
        <a:p>
          <a:r>
            <a:rPr lang="en-US"/>
            <a:t>(BNIA Data Science Crop) </a:t>
          </a:r>
        </a:p>
      </dgm:t>
    </dgm:pt>
    <dgm:pt modelId="{72890215-3992-42DF-91DE-3F0A6DE3242C}" type="parTrans" cxnId="{37482182-31DC-42AB-9F5F-D31DCD37E62A}">
      <dgm:prSet/>
      <dgm:spPr/>
      <dgm:t>
        <a:bodyPr/>
        <a:lstStyle/>
        <a:p>
          <a:endParaRPr lang="en-US"/>
        </a:p>
      </dgm:t>
    </dgm:pt>
    <dgm:pt modelId="{23DCC9AC-865D-459E-B31A-D4C4752FE5C3}" type="sibTrans" cxnId="{37482182-31DC-42AB-9F5F-D31DCD37E62A}">
      <dgm:prSet/>
      <dgm:spPr/>
      <dgm:t>
        <a:bodyPr/>
        <a:lstStyle/>
        <a:p>
          <a:endParaRPr lang="en-US"/>
        </a:p>
      </dgm:t>
    </dgm:pt>
    <dgm:pt modelId="{7062C756-6D2B-45B0-8761-0F5F32D52E22}">
      <dgm:prSet/>
      <dgm:spPr/>
      <dgm:t>
        <a:bodyPr/>
        <a:lstStyle/>
        <a:p>
          <a:r>
            <a:rPr lang="en-US"/>
            <a:t>Host organization</a:t>
          </a:r>
        </a:p>
      </dgm:t>
    </dgm:pt>
    <dgm:pt modelId="{C926CE27-0EA8-4534-B512-21C14BDE4575}" type="parTrans" cxnId="{BD2B422E-FC81-4FC3-AC51-9D92321B9FEB}">
      <dgm:prSet/>
      <dgm:spPr/>
      <dgm:t>
        <a:bodyPr/>
        <a:lstStyle/>
        <a:p>
          <a:endParaRPr lang="en-US"/>
        </a:p>
      </dgm:t>
    </dgm:pt>
    <dgm:pt modelId="{01B18FE5-B429-409F-A342-97142E600C49}" type="sibTrans" cxnId="{BD2B422E-FC81-4FC3-AC51-9D92321B9FEB}">
      <dgm:prSet/>
      <dgm:spPr/>
      <dgm:t>
        <a:bodyPr/>
        <a:lstStyle/>
        <a:p>
          <a:endParaRPr lang="en-US"/>
        </a:p>
      </dgm:t>
    </dgm:pt>
    <dgm:pt modelId="{99C52C44-4E3E-4CD8-AC38-A9531ECB1D26}">
      <dgm:prSet/>
      <dgm:spPr/>
      <dgm:t>
        <a:bodyPr/>
        <a:lstStyle/>
        <a:p>
          <a:r>
            <a:rPr lang="en-US"/>
            <a:t>MDCEP (Maryland Center on Economic Policy) a non-profit, non-partisan organization committed to ideas that work for everyone and a public climate where they can prevail.</a:t>
          </a:r>
        </a:p>
      </dgm:t>
    </dgm:pt>
    <dgm:pt modelId="{3CB4A5CD-A47F-4940-A0DD-653428759D90}" type="parTrans" cxnId="{BC0486E6-2CD9-41A2-BA08-CA7CA862E771}">
      <dgm:prSet/>
      <dgm:spPr/>
      <dgm:t>
        <a:bodyPr/>
        <a:lstStyle/>
        <a:p>
          <a:endParaRPr lang="en-US"/>
        </a:p>
      </dgm:t>
    </dgm:pt>
    <dgm:pt modelId="{183C2D41-145A-4E0B-80FE-A8CFED9EFE11}" type="sibTrans" cxnId="{BC0486E6-2CD9-41A2-BA08-CA7CA862E771}">
      <dgm:prSet/>
      <dgm:spPr/>
      <dgm:t>
        <a:bodyPr/>
        <a:lstStyle/>
        <a:p>
          <a:endParaRPr lang="en-US"/>
        </a:p>
      </dgm:t>
    </dgm:pt>
    <dgm:pt modelId="{266C8AA4-E3AC-954C-92E2-C85BE2EFF42B}" type="pres">
      <dgm:prSet presAssocID="{B2C352F9-F5C5-42C2-9D87-242A74B5C159}" presName="theList" presStyleCnt="0">
        <dgm:presLayoutVars>
          <dgm:dir/>
          <dgm:animLvl val="lvl"/>
          <dgm:resizeHandles val="exact"/>
        </dgm:presLayoutVars>
      </dgm:prSet>
      <dgm:spPr/>
    </dgm:pt>
    <dgm:pt modelId="{43D3CD9B-7CDD-9C44-A56F-0A04AA693609}" type="pres">
      <dgm:prSet presAssocID="{0DD34353-96C8-448E-91A6-5474846D4081}" presName="compNode" presStyleCnt="0"/>
      <dgm:spPr/>
    </dgm:pt>
    <dgm:pt modelId="{C98440A5-78C9-A54B-AEB6-D4D5B2B53673}" type="pres">
      <dgm:prSet presAssocID="{0DD34353-96C8-448E-91A6-5474846D4081}" presName="noGeometry" presStyleCnt="0"/>
      <dgm:spPr/>
    </dgm:pt>
    <dgm:pt modelId="{237D8475-0336-FD4B-8881-E74D6752ABC8}" type="pres">
      <dgm:prSet presAssocID="{0DD34353-96C8-448E-91A6-5474846D4081}" presName="childTextVisible" presStyleLbl="bgAccFollowNode1" presStyleIdx="0" presStyleCnt="2">
        <dgm:presLayoutVars>
          <dgm:bulletEnabled val="1"/>
        </dgm:presLayoutVars>
      </dgm:prSet>
      <dgm:spPr/>
    </dgm:pt>
    <dgm:pt modelId="{F12F959E-CAB6-ED42-9FC8-8A0421D71193}" type="pres">
      <dgm:prSet presAssocID="{0DD34353-96C8-448E-91A6-5474846D4081}" presName="childTextHidden" presStyleLbl="bgAccFollowNode1" presStyleIdx="0" presStyleCnt="2"/>
      <dgm:spPr/>
    </dgm:pt>
    <dgm:pt modelId="{495D4C9B-8190-FB4D-BDF8-A464F36BB91C}" type="pres">
      <dgm:prSet presAssocID="{0DD34353-96C8-448E-91A6-5474846D408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628AA09-A610-B749-95C7-6C150F0FC123}" type="pres">
      <dgm:prSet presAssocID="{0DD34353-96C8-448E-91A6-5474846D4081}" presName="aSpace" presStyleCnt="0"/>
      <dgm:spPr/>
    </dgm:pt>
    <dgm:pt modelId="{4AD4FB97-3D45-9B45-B76F-DE88550A3E8F}" type="pres">
      <dgm:prSet presAssocID="{7062C756-6D2B-45B0-8761-0F5F32D52E22}" presName="compNode" presStyleCnt="0"/>
      <dgm:spPr/>
    </dgm:pt>
    <dgm:pt modelId="{B8DA1B6C-4C25-0F4F-9FBD-35EA1D19CA4E}" type="pres">
      <dgm:prSet presAssocID="{7062C756-6D2B-45B0-8761-0F5F32D52E22}" presName="noGeometry" presStyleCnt="0"/>
      <dgm:spPr/>
    </dgm:pt>
    <dgm:pt modelId="{F2CD4821-FF68-9941-901C-FBE6DE9A549B}" type="pres">
      <dgm:prSet presAssocID="{7062C756-6D2B-45B0-8761-0F5F32D52E22}" presName="childTextVisible" presStyleLbl="bgAccFollowNode1" presStyleIdx="1" presStyleCnt="2">
        <dgm:presLayoutVars>
          <dgm:bulletEnabled val="1"/>
        </dgm:presLayoutVars>
      </dgm:prSet>
      <dgm:spPr/>
    </dgm:pt>
    <dgm:pt modelId="{C9CCAD6E-4C0B-B440-A993-3208800448ED}" type="pres">
      <dgm:prSet presAssocID="{7062C756-6D2B-45B0-8761-0F5F32D52E22}" presName="childTextHidden" presStyleLbl="bgAccFollowNode1" presStyleIdx="1" presStyleCnt="2"/>
      <dgm:spPr/>
    </dgm:pt>
    <dgm:pt modelId="{3BC6F39F-4720-4949-B30E-6FCF04033CBF}" type="pres">
      <dgm:prSet presAssocID="{7062C756-6D2B-45B0-8761-0F5F32D52E22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D4EE6300-D542-7E4A-9613-037865ECAD46}" type="presOf" srcId="{D6FA7F48-8C5E-4EF8-AA9D-710CA6FB2176}" destId="{F12F959E-CAB6-ED42-9FC8-8A0421D71193}" srcOrd="1" destOrd="0" presId="urn:microsoft.com/office/officeart/2005/8/layout/hProcess6"/>
    <dgm:cxn modelId="{753C5E13-5703-5949-A93D-B2EC1B4C8327}" type="presOf" srcId="{0DD34353-96C8-448E-91A6-5474846D4081}" destId="{495D4C9B-8190-FB4D-BDF8-A464F36BB91C}" srcOrd="0" destOrd="0" presId="urn:microsoft.com/office/officeart/2005/8/layout/hProcess6"/>
    <dgm:cxn modelId="{595FA020-EF12-6149-AEB6-D679820D8226}" type="presOf" srcId="{D6FA7F48-8C5E-4EF8-AA9D-710CA6FB2176}" destId="{237D8475-0336-FD4B-8881-E74D6752ABC8}" srcOrd="0" destOrd="0" presId="urn:microsoft.com/office/officeart/2005/8/layout/hProcess6"/>
    <dgm:cxn modelId="{BD2B422E-FC81-4FC3-AC51-9D92321B9FEB}" srcId="{B2C352F9-F5C5-42C2-9D87-242A74B5C159}" destId="{7062C756-6D2B-45B0-8761-0F5F32D52E22}" srcOrd="1" destOrd="0" parTransId="{C926CE27-0EA8-4534-B512-21C14BDE4575}" sibTransId="{01B18FE5-B429-409F-A342-97142E600C49}"/>
    <dgm:cxn modelId="{EE1C503F-7DA4-E546-ADFC-5A0A12A38591}" type="presOf" srcId="{99C52C44-4E3E-4CD8-AC38-A9531ECB1D26}" destId="{C9CCAD6E-4C0B-B440-A993-3208800448ED}" srcOrd="1" destOrd="0" presId="urn:microsoft.com/office/officeart/2005/8/layout/hProcess6"/>
    <dgm:cxn modelId="{D8401579-983B-204E-91C6-035B37181EBC}" type="presOf" srcId="{7062C756-6D2B-45B0-8761-0F5F32D52E22}" destId="{3BC6F39F-4720-4949-B30E-6FCF04033CBF}" srcOrd="0" destOrd="0" presId="urn:microsoft.com/office/officeart/2005/8/layout/hProcess6"/>
    <dgm:cxn modelId="{37482182-31DC-42AB-9F5F-D31DCD37E62A}" srcId="{0DD34353-96C8-448E-91A6-5474846D4081}" destId="{D6FA7F48-8C5E-4EF8-AA9D-710CA6FB2176}" srcOrd="0" destOrd="0" parTransId="{72890215-3992-42DF-91DE-3F0A6DE3242C}" sibTransId="{23DCC9AC-865D-459E-B31A-D4C4752FE5C3}"/>
    <dgm:cxn modelId="{B436FA91-4CB9-D440-ACB3-A89BE4BFA632}" type="presOf" srcId="{99C52C44-4E3E-4CD8-AC38-A9531ECB1D26}" destId="{F2CD4821-FF68-9941-901C-FBE6DE9A549B}" srcOrd="0" destOrd="0" presId="urn:microsoft.com/office/officeart/2005/8/layout/hProcess6"/>
    <dgm:cxn modelId="{D5C173B3-0D30-904C-8CA0-0B50F3CC0F4F}" type="presOf" srcId="{B2C352F9-F5C5-42C2-9D87-242A74B5C159}" destId="{266C8AA4-E3AC-954C-92E2-C85BE2EFF42B}" srcOrd="0" destOrd="0" presId="urn:microsoft.com/office/officeart/2005/8/layout/hProcess6"/>
    <dgm:cxn modelId="{A08811CA-0B28-4C44-B2F4-0C791E55F00B}" srcId="{B2C352F9-F5C5-42C2-9D87-242A74B5C159}" destId="{0DD34353-96C8-448E-91A6-5474846D4081}" srcOrd="0" destOrd="0" parTransId="{EEFC4E9D-4332-4502-A11B-436BCB0C5C24}" sibTransId="{89812A6D-F92F-4591-AE12-FBF8B0EE1E58}"/>
    <dgm:cxn modelId="{BC0486E6-2CD9-41A2-BA08-CA7CA862E771}" srcId="{7062C756-6D2B-45B0-8761-0F5F32D52E22}" destId="{99C52C44-4E3E-4CD8-AC38-A9531ECB1D26}" srcOrd="0" destOrd="0" parTransId="{3CB4A5CD-A47F-4940-A0DD-653428759D90}" sibTransId="{183C2D41-145A-4E0B-80FE-A8CFED9EFE11}"/>
    <dgm:cxn modelId="{A9FD1F3B-44F5-C749-8A9A-85CB254C214A}" type="presParOf" srcId="{266C8AA4-E3AC-954C-92E2-C85BE2EFF42B}" destId="{43D3CD9B-7CDD-9C44-A56F-0A04AA693609}" srcOrd="0" destOrd="0" presId="urn:microsoft.com/office/officeart/2005/8/layout/hProcess6"/>
    <dgm:cxn modelId="{C92A9CEA-5DDA-C743-BC1B-6B13F0D3C2C7}" type="presParOf" srcId="{43D3CD9B-7CDD-9C44-A56F-0A04AA693609}" destId="{C98440A5-78C9-A54B-AEB6-D4D5B2B53673}" srcOrd="0" destOrd="0" presId="urn:microsoft.com/office/officeart/2005/8/layout/hProcess6"/>
    <dgm:cxn modelId="{8A930E47-F397-F74E-A98D-0DC9BF6CDEFB}" type="presParOf" srcId="{43D3CD9B-7CDD-9C44-A56F-0A04AA693609}" destId="{237D8475-0336-FD4B-8881-E74D6752ABC8}" srcOrd="1" destOrd="0" presId="urn:microsoft.com/office/officeart/2005/8/layout/hProcess6"/>
    <dgm:cxn modelId="{EFC891CF-7317-DA4A-BBB1-25777670FBA9}" type="presParOf" srcId="{43D3CD9B-7CDD-9C44-A56F-0A04AA693609}" destId="{F12F959E-CAB6-ED42-9FC8-8A0421D71193}" srcOrd="2" destOrd="0" presId="urn:microsoft.com/office/officeart/2005/8/layout/hProcess6"/>
    <dgm:cxn modelId="{EB2C8B38-B1EA-3640-AA4D-FF3C0308420C}" type="presParOf" srcId="{43D3CD9B-7CDD-9C44-A56F-0A04AA693609}" destId="{495D4C9B-8190-FB4D-BDF8-A464F36BB91C}" srcOrd="3" destOrd="0" presId="urn:microsoft.com/office/officeart/2005/8/layout/hProcess6"/>
    <dgm:cxn modelId="{91EF7F98-3A9A-984F-AA5F-FAB514B1E885}" type="presParOf" srcId="{266C8AA4-E3AC-954C-92E2-C85BE2EFF42B}" destId="{A628AA09-A610-B749-95C7-6C150F0FC123}" srcOrd="1" destOrd="0" presId="urn:microsoft.com/office/officeart/2005/8/layout/hProcess6"/>
    <dgm:cxn modelId="{EFDAC33D-1954-CE4D-8C78-918526AFAEAE}" type="presParOf" srcId="{266C8AA4-E3AC-954C-92E2-C85BE2EFF42B}" destId="{4AD4FB97-3D45-9B45-B76F-DE88550A3E8F}" srcOrd="2" destOrd="0" presId="urn:microsoft.com/office/officeart/2005/8/layout/hProcess6"/>
    <dgm:cxn modelId="{BB98A9FD-48BC-6E48-A80D-22CDDCB03FBE}" type="presParOf" srcId="{4AD4FB97-3D45-9B45-B76F-DE88550A3E8F}" destId="{B8DA1B6C-4C25-0F4F-9FBD-35EA1D19CA4E}" srcOrd="0" destOrd="0" presId="urn:microsoft.com/office/officeart/2005/8/layout/hProcess6"/>
    <dgm:cxn modelId="{D134A8C9-91F9-5540-8F28-3363CFAA8574}" type="presParOf" srcId="{4AD4FB97-3D45-9B45-B76F-DE88550A3E8F}" destId="{F2CD4821-FF68-9941-901C-FBE6DE9A549B}" srcOrd="1" destOrd="0" presId="urn:microsoft.com/office/officeart/2005/8/layout/hProcess6"/>
    <dgm:cxn modelId="{328D5AEC-6D36-5842-8FBE-2DEF2AF543EA}" type="presParOf" srcId="{4AD4FB97-3D45-9B45-B76F-DE88550A3E8F}" destId="{C9CCAD6E-4C0B-B440-A993-3208800448ED}" srcOrd="2" destOrd="0" presId="urn:microsoft.com/office/officeart/2005/8/layout/hProcess6"/>
    <dgm:cxn modelId="{C35EC7D4-85ED-F24E-9D92-518663F0E4B6}" type="presParOf" srcId="{4AD4FB97-3D45-9B45-B76F-DE88550A3E8F}" destId="{3BC6F39F-4720-4949-B30E-6FCF04033CB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7E94D-33B8-4694-BEAA-840C2651AD8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5EE6326-E82C-43C7-A2C2-AE737A786EB0}">
      <dgm:prSet/>
      <dgm:spPr/>
      <dgm:t>
        <a:bodyPr/>
        <a:lstStyle/>
        <a:p>
          <a:pPr>
            <a:defRPr cap="all"/>
          </a:pPr>
          <a:r>
            <a:rPr lang="en-US"/>
            <a:t>What grants are available to the public</a:t>
          </a:r>
        </a:p>
      </dgm:t>
    </dgm:pt>
    <dgm:pt modelId="{679CA5CF-9463-463E-A61F-B906376E5064}" type="parTrans" cxnId="{DCBC913A-BBFC-4322-826F-141429556FB5}">
      <dgm:prSet/>
      <dgm:spPr/>
      <dgm:t>
        <a:bodyPr/>
        <a:lstStyle/>
        <a:p>
          <a:endParaRPr lang="en-US"/>
        </a:p>
      </dgm:t>
    </dgm:pt>
    <dgm:pt modelId="{33FD858A-6689-4E0E-BE1B-195C0D1709A4}" type="sibTrans" cxnId="{DCBC913A-BBFC-4322-826F-141429556FB5}">
      <dgm:prSet/>
      <dgm:spPr/>
      <dgm:t>
        <a:bodyPr/>
        <a:lstStyle/>
        <a:p>
          <a:endParaRPr lang="en-US"/>
        </a:p>
      </dgm:t>
    </dgm:pt>
    <dgm:pt modelId="{FBFDEE47-0B1B-4222-BFF4-5D0BBA86AB1F}">
      <dgm:prSet/>
      <dgm:spPr/>
      <dgm:t>
        <a:bodyPr/>
        <a:lstStyle/>
        <a:p>
          <a:pPr>
            <a:defRPr cap="all"/>
          </a:pPr>
          <a:r>
            <a:rPr lang="en-US"/>
            <a:t>What factors affect the way community member receive grants</a:t>
          </a:r>
        </a:p>
      </dgm:t>
    </dgm:pt>
    <dgm:pt modelId="{E6090260-0362-4739-A851-B1D9A59F279C}" type="parTrans" cxnId="{83AF124A-B2C3-4904-8C24-0974B593F662}">
      <dgm:prSet/>
      <dgm:spPr/>
      <dgm:t>
        <a:bodyPr/>
        <a:lstStyle/>
        <a:p>
          <a:endParaRPr lang="en-US"/>
        </a:p>
      </dgm:t>
    </dgm:pt>
    <dgm:pt modelId="{DFA8D88D-A91C-4AB7-B9B7-B86795019872}" type="sibTrans" cxnId="{83AF124A-B2C3-4904-8C24-0974B593F662}">
      <dgm:prSet/>
      <dgm:spPr/>
      <dgm:t>
        <a:bodyPr/>
        <a:lstStyle/>
        <a:p>
          <a:endParaRPr lang="en-US"/>
        </a:p>
      </dgm:t>
    </dgm:pt>
    <dgm:pt modelId="{3953A04C-F2E9-4E30-84B1-BC204BB8E7AB}">
      <dgm:prSet/>
      <dgm:spPr/>
      <dgm:t>
        <a:bodyPr/>
        <a:lstStyle/>
        <a:p>
          <a:pPr>
            <a:defRPr cap="all"/>
          </a:pPr>
          <a:r>
            <a:rPr lang="en-US"/>
            <a:t>Criterial to qualify for grants.</a:t>
          </a:r>
        </a:p>
      </dgm:t>
    </dgm:pt>
    <dgm:pt modelId="{2852C994-1013-49F5-BB7E-7E82141C0C5D}" type="parTrans" cxnId="{4E2D738F-5E31-4D7F-9B10-986677E28C4C}">
      <dgm:prSet/>
      <dgm:spPr/>
      <dgm:t>
        <a:bodyPr/>
        <a:lstStyle/>
        <a:p>
          <a:endParaRPr lang="en-US"/>
        </a:p>
      </dgm:t>
    </dgm:pt>
    <dgm:pt modelId="{9D0CE754-3120-4813-A36E-1FF716EA2D2F}" type="sibTrans" cxnId="{4E2D738F-5E31-4D7F-9B10-986677E28C4C}">
      <dgm:prSet/>
      <dgm:spPr/>
      <dgm:t>
        <a:bodyPr/>
        <a:lstStyle/>
        <a:p>
          <a:endParaRPr lang="en-US"/>
        </a:p>
      </dgm:t>
    </dgm:pt>
    <dgm:pt modelId="{71E59C38-3F3A-47CA-B878-0481133D02A5}">
      <dgm:prSet/>
      <dgm:spPr/>
      <dgm:t>
        <a:bodyPr/>
        <a:lstStyle/>
        <a:p>
          <a:pPr>
            <a:defRPr cap="all"/>
          </a:pPr>
          <a:r>
            <a:rPr lang="en-US" dirty="0"/>
            <a:t>Who can get the grant </a:t>
          </a:r>
        </a:p>
      </dgm:t>
    </dgm:pt>
    <dgm:pt modelId="{E939C96E-C05C-4D65-B83F-1FC30F9104E2}" type="parTrans" cxnId="{34845DA6-ECE7-43FD-8768-EEBB9F5D3D73}">
      <dgm:prSet/>
      <dgm:spPr/>
      <dgm:t>
        <a:bodyPr/>
        <a:lstStyle/>
        <a:p>
          <a:endParaRPr lang="en-US"/>
        </a:p>
      </dgm:t>
    </dgm:pt>
    <dgm:pt modelId="{9B84FFE5-2978-4EE4-BBFC-5C4D88A32243}" type="sibTrans" cxnId="{34845DA6-ECE7-43FD-8768-EEBB9F5D3D73}">
      <dgm:prSet/>
      <dgm:spPr/>
      <dgm:t>
        <a:bodyPr/>
        <a:lstStyle/>
        <a:p>
          <a:endParaRPr lang="en-US"/>
        </a:p>
      </dgm:t>
    </dgm:pt>
    <dgm:pt modelId="{820491E8-BA21-4A0E-A779-BEB7CCDD752C}" type="pres">
      <dgm:prSet presAssocID="{9DC7E94D-33B8-4694-BEAA-840C2651AD85}" presName="root" presStyleCnt="0">
        <dgm:presLayoutVars>
          <dgm:dir/>
          <dgm:resizeHandles val="exact"/>
        </dgm:presLayoutVars>
      </dgm:prSet>
      <dgm:spPr/>
    </dgm:pt>
    <dgm:pt modelId="{F254AC0B-9C55-497E-A8D9-77C3F936EFC3}" type="pres">
      <dgm:prSet presAssocID="{75EE6326-E82C-43C7-A2C2-AE737A786EB0}" presName="compNode" presStyleCnt="0"/>
      <dgm:spPr/>
    </dgm:pt>
    <dgm:pt modelId="{E49471E5-03C4-4271-9C12-B93559CF4589}" type="pres">
      <dgm:prSet presAssocID="{75EE6326-E82C-43C7-A2C2-AE737A786EB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DA58B76-008C-45C0-8A94-2D9CA0ECE3AA}" type="pres">
      <dgm:prSet presAssocID="{75EE6326-E82C-43C7-A2C2-AE737A786E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8AD5AB6-F48A-4557-80E5-9DBBDAC3BE12}" type="pres">
      <dgm:prSet presAssocID="{75EE6326-E82C-43C7-A2C2-AE737A786EB0}" presName="spaceRect" presStyleCnt="0"/>
      <dgm:spPr/>
    </dgm:pt>
    <dgm:pt modelId="{3CC978D0-CA24-4246-A733-8325A2DFC8E5}" type="pres">
      <dgm:prSet presAssocID="{75EE6326-E82C-43C7-A2C2-AE737A786EB0}" presName="textRect" presStyleLbl="revTx" presStyleIdx="0" presStyleCnt="4">
        <dgm:presLayoutVars>
          <dgm:chMax val="1"/>
          <dgm:chPref val="1"/>
        </dgm:presLayoutVars>
      </dgm:prSet>
      <dgm:spPr/>
    </dgm:pt>
    <dgm:pt modelId="{504D8B97-9F86-48BB-BE45-421FC4D4CDBA}" type="pres">
      <dgm:prSet presAssocID="{33FD858A-6689-4E0E-BE1B-195C0D1709A4}" presName="sibTrans" presStyleCnt="0"/>
      <dgm:spPr/>
    </dgm:pt>
    <dgm:pt modelId="{34F82F85-3903-4315-9FBF-2972D0FB1D8F}" type="pres">
      <dgm:prSet presAssocID="{FBFDEE47-0B1B-4222-BFF4-5D0BBA86AB1F}" presName="compNode" presStyleCnt="0"/>
      <dgm:spPr/>
    </dgm:pt>
    <dgm:pt modelId="{D0C3EF6F-F567-4C1C-B249-7903996B0910}" type="pres">
      <dgm:prSet presAssocID="{FBFDEE47-0B1B-4222-BFF4-5D0BBA86AB1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3135707-4E1B-4D84-B7ED-F915D1C8CF63}" type="pres">
      <dgm:prSet presAssocID="{FBFDEE47-0B1B-4222-BFF4-5D0BBA86AB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1D1CF1D-84AB-493D-8203-CD9D86C646BB}" type="pres">
      <dgm:prSet presAssocID="{FBFDEE47-0B1B-4222-BFF4-5D0BBA86AB1F}" presName="spaceRect" presStyleCnt="0"/>
      <dgm:spPr/>
    </dgm:pt>
    <dgm:pt modelId="{72C1C0C8-B9D3-41CD-9694-8B7202C4507D}" type="pres">
      <dgm:prSet presAssocID="{FBFDEE47-0B1B-4222-BFF4-5D0BBA86AB1F}" presName="textRect" presStyleLbl="revTx" presStyleIdx="1" presStyleCnt="4">
        <dgm:presLayoutVars>
          <dgm:chMax val="1"/>
          <dgm:chPref val="1"/>
        </dgm:presLayoutVars>
      </dgm:prSet>
      <dgm:spPr/>
    </dgm:pt>
    <dgm:pt modelId="{C5BE6559-1D31-4485-8FC3-AE408D1BEB9E}" type="pres">
      <dgm:prSet presAssocID="{DFA8D88D-A91C-4AB7-B9B7-B86795019872}" presName="sibTrans" presStyleCnt="0"/>
      <dgm:spPr/>
    </dgm:pt>
    <dgm:pt modelId="{13960705-A554-4795-9205-23B107D8201C}" type="pres">
      <dgm:prSet presAssocID="{3953A04C-F2E9-4E30-84B1-BC204BB8E7AB}" presName="compNode" presStyleCnt="0"/>
      <dgm:spPr/>
    </dgm:pt>
    <dgm:pt modelId="{1A110636-DE06-4FB9-B778-547D94995176}" type="pres">
      <dgm:prSet presAssocID="{3953A04C-F2E9-4E30-84B1-BC204BB8E7A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00DA522-837B-4EA2-9C9B-A674704F0290}" type="pres">
      <dgm:prSet presAssocID="{3953A04C-F2E9-4E30-84B1-BC204BB8E7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634DEB1-393D-4694-98A3-BC5679A9D45F}" type="pres">
      <dgm:prSet presAssocID="{3953A04C-F2E9-4E30-84B1-BC204BB8E7AB}" presName="spaceRect" presStyleCnt="0"/>
      <dgm:spPr/>
    </dgm:pt>
    <dgm:pt modelId="{AE567DA9-AD81-4E62-9F7E-17AD0F3A9E24}" type="pres">
      <dgm:prSet presAssocID="{3953A04C-F2E9-4E30-84B1-BC204BB8E7AB}" presName="textRect" presStyleLbl="revTx" presStyleIdx="2" presStyleCnt="4">
        <dgm:presLayoutVars>
          <dgm:chMax val="1"/>
          <dgm:chPref val="1"/>
        </dgm:presLayoutVars>
      </dgm:prSet>
      <dgm:spPr/>
    </dgm:pt>
    <dgm:pt modelId="{CAD1A205-77B8-4F95-8583-8EA3845849D0}" type="pres">
      <dgm:prSet presAssocID="{9D0CE754-3120-4813-A36E-1FF716EA2D2F}" presName="sibTrans" presStyleCnt="0"/>
      <dgm:spPr/>
    </dgm:pt>
    <dgm:pt modelId="{60CF1C7D-A5C4-4215-87D6-7AE4890B8F44}" type="pres">
      <dgm:prSet presAssocID="{71E59C38-3F3A-47CA-B878-0481133D02A5}" presName="compNode" presStyleCnt="0"/>
      <dgm:spPr/>
    </dgm:pt>
    <dgm:pt modelId="{85B748E4-8959-481B-BE7A-33060B33383E}" type="pres">
      <dgm:prSet presAssocID="{71E59C38-3F3A-47CA-B878-0481133D02A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4132A85-1ED2-4AEB-B8CE-0684BB25CCC5}" type="pres">
      <dgm:prSet presAssocID="{71E59C38-3F3A-47CA-B878-0481133D02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0B47F04-39B7-4392-BC28-1117A4703CB0}" type="pres">
      <dgm:prSet presAssocID="{71E59C38-3F3A-47CA-B878-0481133D02A5}" presName="spaceRect" presStyleCnt="0"/>
      <dgm:spPr/>
    </dgm:pt>
    <dgm:pt modelId="{C2595783-5C0C-4391-B4FA-A3A035DD3932}" type="pres">
      <dgm:prSet presAssocID="{71E59C38-3F3A-47CA-B878-0481133D02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B088008-FBC0-49E1-A95E-26D9317B25DA}" type="presOf" srcId="{FBFDEE47-0B1B-4222-BFF4-5D0BBA86AB1F}" destId="{72C1C0C8-B9D3-41CD-9694-8B7202C4507D}" srcOrd="0" destOrd="0" presId="urn:microsoft.com/office/officeart/2018/5/layout/IconLeafLabelList"/>
    <dgm:cxn modelId="{A9E40D2B-D34C-46FD-89CE-57B75B535E1C}" type="presOf" srcId="{9DC7E94D-33B8-4694-BEAA-840C2651AD85}" destId="{820491E8-BA21-4A0E-A779-BEB7CCDD752C}" srcOrd="0" destOrd="0" presId="urn:microsoft.com/office/officeart/2018/5/layout/IconLeafLabelList"/>
    <dgm:cxn modelId="{DCBC913A-BBFC-4322-826F-141429556FB5}" srcId="{9DC7E94D-33B8-4694-BEAA-840C2651AD85}" destId="{75EE6326-E82C-43C7-A2C2-AE737A786EB0}" srcOrd="0" destOrd="0" parTransId="{679CA5CF-9463-463E-A61F-B906376E5064}" sibTransId="{33FD858A-6689-4E0E-BE1B-195C0D1709A4}"/>
    <dgm:cxn modelId="{9D211A44-8688-43CE-93ED-50F0D337B87E}" type="presOf" srcId="{3953A04C-F2E9-4E30-84B1-BC204BB8E7AB}" destId="{AE567DA9-AD81-4E62-9F7E-17AD0F3A9E24}" srcOrd="0" destOrd="0" presId="urn:microsoft.com/office/officeart/2018/5/layout/IconLeafLabelList"/>
    <dgm:cxn modelId="{83AF124A-B2C3-4904-8C24-0974B593F662}" srcId="{9DC7E94D-33B8-4694-BEAA-840C2651AD85}" destId="{FBFDEE47-0B1B-4222-BFF4-5D0BBA86AB1F}" srcOrd="1" destOrd="0" parTransId="{E6090260-0362-4739-A851-B1D9A59F279C}" sibTransId="{DFA8D88D-A91C-4AB7-B9B7-B86795019872}"/>
    <dgm:cxn modelId="{1764957B-43BD-449C-BD91-88622E86CF2C}" type="presOf" srcId="{75EE6326-E82C-43C7-A2C2-AE737A786EB0}" destId="{3CC978D0-CA24-4246-A733-8325A2DFC8E5}" srcOrd="0" destOrd="0" presId="urn:microsoft.com/office/officeart/2018/5/layout/IconLeafLabelList"/>
    <dgm:cxn modelId="{4E2D738F-5E31-4D7F-9B10-986677E28C4C}" srcId="{9DC7E94D-33B8-4694-BEAA-840C2651AD85}" destId="{3953A04C-F2E9-4E30-84B1-BC204BB8E7AB}" srcOrd="2" destOrd="0" parTransId="{2852C994-1013-49F5-BB7E-7E82141C0C5D}" sibTransId="{9D0CE754-3120-4813-A36E-1FF716EA2D2F}"/>
    <dgm:cxn modelId="{34845DA6-ECE7-43FD-8768-EEBB9F5D3D73}" srcId="{9DC7E94D-33B8-4694-BEAA-840C2651AD85}" destId="{71E59C38-3F3A-47CA-B878-0481133D02A5}" srcOrd="3" destOrd="0" parTransId="{E939C96E-C05C-4D65-B83F-1FC30F9104E2}" sibTransId="{9B84FFE5-2978-4EE4-BBFC-5C4D88A32243}"/>
    <dgm:cxn modelId="{E6E01BA7-ED53-4768-9D4B-05FBFB77E95E}" type="presOf" srcId="{71E59C38-3F3A-47CA-B878-0481133D02A5}" destId="{C2595783-5C0C-4391-B4FA-A3A035DD3932}" srcOrd="0" destOrd="0" presId="urn:microsoft.com/office/officeart/2018/5/layout/IconLeafLabelList"/>
    <dgm:cxn modelId="{2EDA6A51-2ABE-4B4C-A791-0BAB70E3AEA3}" type="presParOf" srcId="{820491E8-BA21-4A0E-A779-BEB7CCDD752C}" destId="{F254AC0B-9C55-497E-A8D9-77C3F936EFC3}" srcOrd="0" destOrd="0" presId="urn:microsoft.com/office/officeart/2018/5/layout/IconLeafLabelList"/>
    <dgm:cxn modelId="{DC98D08E-F57D-4DC3-A496-30A39870088E}" type="presParOf" srcId="{F254AC0B-9C55-497E-A8D9-77C3F936EFC3}" destId="{E49471E5-03C4-4271-9C12-B93559CF4589}" srcOrd="0" destOrd="0" presId="urn:microsoft.com/office/officeart/2018/5/layout/IconLeafLabelList"/>
    <dgm:cxn modelId="{8182DD17-A522-4F3D-AD42-B53F63843815}" type="presParOf" srcId="{F254AC0B-9C55-497E-A8D9-77C3F936EFC3}" destId="{8DA58B76-008C-45C0-8A94-2D9CA0ECE3AA}" srcOrd="1" destOrd="0" presId="urn:microsoft.com/office/officeart/2018/5/layout/IconLeafLabelList"/>
    <dgm:cxn modelId="{ABBC7CCF-A6DB-47A1-96C2-4A69C9BF8427}" type="presParOf" srcId="{F254AC0B-9C55-497E-A8D9-77C3F936EFC3}" destId="{E8AD5AB6-F48A-4557-80E5-9DBBDAC3BE12}" srcOrd="2" destOrd="0" presId="urn:microsoft.com/office/officeart/2018/5/layout/IconLeafLabelList"/>
    <dgm:cxn modelId="{288ACD0C-E6AD-4BAA-AE61-DF718D910592}" type="presParOf" srcId="{F254AC0B-9C55-497E-A8D9-77C3F936EFC3}" destId="{3CC978D0-CA24-4246-A733-8325A2DFC8E5}" srcOrd="3" destOrd="0" presId="urn:microsoft.com/office/officeart/2018/5/layout/IconLeafLabelList"/>
    <dgm:cxn modelId="{B503DBBA-FB28-4E0A-B10D-76F8DFA3EE88}" type="presParOf" srcId="{820491E8-BA21-4A0E-A779-BEB7CCDD752C}" destId="{504D8B97-9F86-48BB-BE45-421FC4D4CDBA}" srcOrd="1" destOrd="0" presId="urn:microsoft.com/office/officeart/2018/5/layout/IconLeafLabelList"/>
    <dgm:cxn modelId="{AD1A2797-196B-4F0F-BCC0-330DF85DA14F}" type="presParOf" srcId="{820491E8-BA21-4A0E-A779-BEB7CCDD752C}" destId="{34F82F85-3903-4315-9FBF-2972D0FB1D8F}" srcOrd="2" destOrd="0" presId="urn:microsoft.com/office/officeart/2018/5/layout/IconLeafLabelList"/>
    <dgm:cxn modelId="{31ADA075-C864-4474-B9DA-6FACB2E58375}" type="presParOf" srcId="{34F82F85-3903-4315-9FBF-2972D0FB1D8F}" destId="{D0C3EF6F-F567-4C1C-B249-7903996B0910}" srcOrd="0" destOrd="0" presId="urn:microsoft.com/office/officeart/2018/5/layout/IconLeafLabelList"/>
    <dgm:cxn modelId="{C57BAE53-3F85-4AB6-AAEE-CE1DFCC67AE7}" type="presParOf" srcId="{34F82F85-3903-4315-9FBF-2972D0FB1D8F}" destId="{43135707-4E1B-4D84-B7ED-F915D1C8CF63}" srcOrd="1" destOrd="0" presId="urn:microsoft.com/office/officeart/2018/5/layout/IconLeafLabelList"/>
    <dgm:cxn modelId="{FA1870A3-0114-4B19-AAB5-637B18DEBE1C}" type="presParOf" srcId="{34F82F85-3903-4315-9FBF-2972D0FB1D8F}" destId="{E1D1CF1D-84AB-493D-8203-CD9D86C646BB}" srcOrd="2" destOrd="0" presId="urn:microsoft.com/office/officeart/2018/5/layout/IconLeafLabelList"/>
    <dgm:cxn modelId="{D0BA8356-23F0-41B8-9F9A-E9AF45894E11}" type="presParOf" srcId="{34F82F85-3903-4315-9FBF-2972D0FB1D8F}" destId="{72C1C0C8-B9D3-41CD-9694-8B7202C4507D}" srcOrd="3" destOrd="0" presId="urn:microsoft.com/office/officeart/2018/5/layout/IconLeafLabelList"/>
    <dgm:cxn modelId="{295B0FB4-79FC-4661-AECE-5BCD44D466DE}" type="presParOf" srcId="{820491E8-BA21-4A0E-A779-BEB7CCDD752C}" destId="{C5BE6559-1D31-4485-8FC3-AE408D1BEB9E}" srcOrd="3" destOrd="0" presId="urn:microsoft.com/office/officeart/2018/5/layout/IconLeafLabelList"/>
    <dgm:cxn modelId="{6ACAEF05-2AF2-4AA5-80CF-5E72347043D5}" type="presParOf" srcId="{820491E8-BA21-4A0E-A779-BEB7CCDD752C}" destId="{13960705-A554-4795-9205-23B107D8201C}" srcOrd="4" destOrd="0" presId="urn:microsoft.com/office/officeart/2018/5/layout/IconLeafLabelList"/>
    <dgm:cxn modelId="{DBC38D62-7EE3-43E0-B3EC-C913AF9CE8F5}" type="presParOf" srcId="{13960705-A554-4795-9205-23B107D8201C}" destId="{1A110636-DE06-4FB9-B778-547D94995176}" srcOrd="0" destOrd="0" presId="urn:microsoft.com/office/officeart/2018/5/layout/IconLeafLabelList"/>
    <dgm:cxn modelId="{52B4093F-178E-4944-8D78-4615BE231677}" type="presParOf" srcId="{13960705-A554-4795-9205-23B107D8201C}" destId="{200DA522-837B-4EA2-9C9B-A674704F0290}" srcOrd="1" destOrd="0" presId="urn:microsoft.com/office/officeart/2018/5/layout/IconLeafLabelList"/>
    <dgm:cxn modelId="{DB874171-F64C-48D0-84A1-5E055C5A0FB1}" type="presParOf" srcId="{13960705-A554-4795-9205-23B107D8201C}" destId="{3634DEB1-393D-4694-98A3-BC5679A9D45F}" srcOrd="2" destOrd="0" presId="urn:microsoft.com/office/officeart/2018/5/layout/IconLeafLabelList"/>
    <dgm:cxn modelId="{55826DC7-F3E1-47C4-A300-65FCED0A52ED}" type="presParOf" srcId="{13960705-A554-4795-9205-23B107D8201C}" destId="{AE567DA9-AD81-4E62-9F7E-17AD0F3A9E24}" srcOrd="3" destOrd="0" presId="urn:microsoft.com/office/officeart/2018/5/layout/IconLeafLabelList"/>
    <dgm:cxn modelId="{2454D589-9A20-4445-8682-A79323A9548B}" type="presParOf" srcId="{820491E8-BA21-4A0E-A779-BEB7CCDD752C}" destId="{CAD1A205-77B8-4F95-8583-8EA3845849D0}" srcOrd="5" destOrd="0" presId="urn:microsoft.com/office/officeart/2018/5/layout/IconLeafLabelList"/>
    <dgm:cxn modelId="{10459B43-F2EA-44AF-B1D8-B655C04EAC92}" type="presParOf" srcId="{820491E8-BA21-4A0E-A779-BEB7CCDD752C}" destId="{60CF1C7D-A5C4-4215-87D6-7AE4890B8F44}" srcOrd="6" destOrd="0" presId="urn:microsoft.com/office/officeart/2018/5/layout/IconLeafLabelList"/>
    <dgm:cxn modelId="{F213A79E-C1E1-42DB-A257-E64CDEF18DC4}" type="presParOf" srcId="{60CF1C7D-A5C4-4215-87D6-7AE4890B8F44}" destId="{85B748E4-8959-481B-BE7A-33060B33383E}" srcOrd="0" destOrd="0" presId="urn:microsoft.com/office/officeart/2018/5/layout/IconLeafLabelList"/>
    <dgm:cxn modelId="{6B1CF177-D730-45BC-923A-F2D87D5AF6A2}" type="presParOf" srcId="{60CF1C7D-A5C4-4215-87D6-7AE4890B8F44}" destId="{A4132A85-1ED2-4AEB-B8CE-0684BB25CCC5}" srcOrd="1" destOrd="0" presId="urn:microsoft.com/office/officeart/2018/5/layout/IconLeafLabelList"/>
    <dgm:cxn modelId="{54E202F8-5374-4CB4-B371-921478E9F87B}" type="presParOf" srcId="{60CF1C7D-A5C4-4215-87D6-7AE4890B8F44}" destId="{30B47F04-39B7-4392-BC28-1117A4703CB0}" srcOrd="2" destOrd="0" presId="urn:microsoft.com/office/officeart/2018/5/layout/IconLeafLabelList"/>
    <dgm:cxn modelId="{0E10E838-13B6-43A7-959A-CD305FEFE907}" type="presParOf" srcId="{60CF1C7D-A5C4-4215-87D6-7AE4890B8F44}" destId="{C2595783-5C0C-4391-B4FA-A3A035DD393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8D1C2-7F2C-4C24-930F-9C4F09794BA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4D4F15-5049-447F-B9A0-1AC4826689A7}">
      <dgm:prSet/>
      <dgm:spPr/>
      <dgm:t>
        <a:bodyPr/>
        <a:lstStyle/>
        <a:p>
          <a:r>
            <a:rPr lang="en-US" b="0" i="0"/>
            <a:t>To help eligible applicant come out of cost created by Covid-19 Pandemic</a:t>
          </a:r>
          <a:endParaRPr lang="en-US"/>
        </a:p>
      </dgm:t>
    </dgm:pt>
    <dgm:pt modelId="{A2221953-C20E-4DA7-824F-FA44A6AA7406}" type="parTrans" cxnId="{E79D0FBA-EA8C-4289-989A-86140815FF5E}">
      <dgm:prSet/>
      <dgm:spPr/>
      <dgm:t>
        <a:bodyPr/>
        <a:lstStyle/>
        <a:p>
          <a:endParaRPr lang="en-US"/>
        </a:p>
      </dgm:t>
    </dgm:pt>
    <dgm:pt modelId="{A8575EBE-6E19-46CC-A949-6D974FAEAF58}" type="sibTrans" cxnId="{E79D0FBA-EA8C-4289-989A-86140815FF5E}">
      <dgm:prSet/>
      <dgm:spPr/>
      <dgm:t>
        <a:bodyPr/>
        <a:lstStyle/>
        <a:p>
          <a:endParaRPr lang="en-US"/>
        </a:p>
      </dgm:t>
    </dgm:pt>
    <dgm:pt modelId="{7F0CF5A5-59D1-4870-848B-ACCFA6182553}">
      <dgm:prSet/>
      <dgm:spPr/>
      <dgm:t>
        <a:bodyPr/>
        <a:lstStyle/>
        <a:p>
          <a:r>
            <a:rPr lang="en-US" b="0" i="0"/>
            <a:t>For cost related to emergency protective measures conducted as a result of the pandemic</a:t>
          </a:r>
          <a:endParaRPr lang="en-US"/>
        </a:p>
      </dgm:t>
    </dgm:pt>
    <dgm:pt modelId="{FDD18C40-2182-46E9-8BBF-26D849A6EA9E}" type="parTrans" cxnId="{1FED48A8-394D-4B5D-9FBC-9AD4BD8DCBA7}">
      <dgm:prSet/>
      <dgm:spPr/>
      <dgm:t>
        <a:bodyPr/>
        <a:lstStyle/>
        <a:p>
          <a:endParaRPr lang="en-US"/>
        </a:p>
      </dgm:t>
    </dgm:pt>
    <dgm:pt modelId="{779348AC-EFD8-4B34-9EFC-69609489E4F3}" type="sibTrans" cxnId="{1FED48A8-394D-4B5D-9FBC-9AD4BD8DCBA7}">
      <dgm:prSet/>
      <dgm:spPr/>
      <dgm:t>
        <a:bodyPr/>
        <a:lstStyle/>
        <a:p>
          <a:endParaRPr lang="en-US"/>
        </a:p>
      </dgm:t>
    </dgm:pt>
    <dgm:pt modelId="{E168B325-1333-450F-A5A1-D29D956D7B00}">
      <dgm:prSet/>
      <dgm:spPr/>
      <dgm:t>
        <a:bodyPr/>
        <a:lstStyle/>
        <a:p>
          <a:r>
            <a:rPr lang="en-US" b="0" i="0"/>
            <a:t>To support families with bills such as mortgage, medical created by the Pandemic.</a:t>
          </a:r>
          <a:endParaRPr lang="en-US"/>
        </a:p>
      </dgm:t>
    </dgm:pt>
    <dgm:pt modelId="{3D5F53E4-B84E-4E7E-B2BD-F059E071F92F}" type="parTrans" cxnId="{89A0631F-DEF8-4404-9AD4-5C416AA91BB5}">
      <dgm:prSet/>
      <dgm:spPr/>
      <dgm:t>
        <a:bodyPr/>
        <a:lstStyle/>
        <a:p>
          <a:endParaRPr lang="en-US"/>
        </a:p>
      </dgm:t>
    </dgm:pt>
    <dgm:pt modelId="{11F4DFDD-8019-430D-A744-8D3520C7BE40}" type="sibTrans" cxnId="{89A0631F-DEF8-4404-9AD4-5C416AA91BB5}">
      <dgm:prSet/>
      <dgm:spPr/>
      <dgm:t>
        <a:bodyPr/>
        <a:lstStyle/>
        <a:p>
          <a:endParaRPr lang="en-US"/>
        </a:p>
      </dgm:t>
    </dgm:pt>
    <dgm:pt modelId="{F695E379-500D-45CF-955D-6017DBCF23EF}">
      <dgm:prSet/>
      <dgm:spPr/>
      <dgm:t>
        <a:bodyPr/>
        <a:lstStyle/>
        <a:p>
          <a:r>
            <a:rPr lang="en-US" b="0" i="0"/>
            <a:t>To help the economy  </a:t>
          </a:r>
          <a:endParaRPr lang="en-US"/>
        </a:p>
      </dgm:t>
    </dgm:pt>
    <dgm:pt modelId="{F895DF63-F9C9-4B84-954C-B154A005AEFB}" type="parTrans" cxnId="{6AA1FF22-45E8-4DF4-A36D-E53594755AE8}">
      <dgm:prSet/>
      <dgm:spPr/>
      <dgm:t>
        <a:bodyPr/>
        <a:lstStyle/>
        <a:p>
          <a:endParaRPr lang="en-US"/>
        </a:p>
      </dgm:t>
    </dgm:pt>
    <dgm:pt modelId="{2EDB839A-E1D9-42B5-98FF-36E1579B83B9}" type="sibTrans" cxnId="{6AA1FF22-45E8-4DF4-A36D-E53594755AE8}">
      <dgm:prSet/>
      <dgm:spPr/>
      <dgm:t>
        <a:bodyPr/>
        <a:lstStyle/>
        <a:p>
          <a:endParaRPr lang="en-US"/>
        </a:p>
      </dgm:t>
    </dgm:pt>
    <dgm:pt modelId="{C47E0E77-256B-496F-ACDD-35F869AC8AE3}" type="pres">
      <dgm:prSet presAssocID="{E558D1C2-7F2C-4C24-930F-9C4F09794BAA}" presName="root" presStyleCnt="0">
        <dgm:presLayoutVars>
          <dgm:dir/>
          <dgm:resizeHandles val="exact"/>
        </dgm:presLayoutVars>
      </dgm:prSet>
      <dgm:spPr/>
    </dgm:pt>
    <dgm:pt modelId="{3573AF43-92A1-497F-84C8-8BD241E13FF6}" type="pres">
      <dgm:prSet presAssocID="{E558D1C2-7F2C-4C24-930F-9C4F09794BAA}" presName="container" presStyleCnt="0">
        <dgm:presLayoutVars>
          <dgm:dir/>
          <dgm:resizeHandles val="exact"/>
        </dgm:presLayoutVars>
      </dgm:prSet>
      <dgm:spPr/>
    </dgm:pt>
    <dgm:pt modelId="{FA54DFF8-7762-47CA-BA38-DD515B9DE090}" type="pres">
      <dgm:prSet presAssocID="{D64D4F15-5049-447F-B9A0-1AC4826689A7}" presName="compNode" presStyleCnt="0"/>
      <dgm:spPr/>
    </dgm:pt>
    <dgm:pt modelId="{14D46417-4BB6-439D-B2B1-20AC36927464}" type="pres">
      <dgm:prSet presAssocID="{D64D4F15-5049-447F-B9A0-1AC4826689A7}" presName="iconBgRect" presStyleLbl="bgShp" presStyleIdx="0" presStyleCnt="4"/>
      <dgm:spPr/>
    </dgm:pt>
    <dgm:pt modelId="{04FF183E-9FA4-4B16-AADC-60A75B9E0850}" type="pres">
      <dgm:prSet presAssocID="{D64D4F15-5049-447F-B9A0-1AC4826689A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0CBB08C0-7A72-4AFC-B0E1-0BAD209BD6A3}" type="pres">
      <dgm:prSet presAssocID="{D64D4F15-5049-447F-B9A0-1AC4826689A7}" presName="spaceRect" presStyleCnt="0"/>
      <dgm:spPr/>
    </dgm:pt>
    <dgm:pt modelId="{FD21AAE7-65AE-4014-9454-FAFE096A83E4}" type="pres">
      <dgm:prSet presAssocID="{D64D4F15-5049-447F-B9A0-1AC4826689A7}" presName="textRect" presStyleLbl="revTx" presStyleIdx="0" presStyleCnt="4">
        <dgm:presLayoutVars>
          <dgm:chMax val="1"/>
          <dgm:chPref val="1"/>
        </dgm:presLayoutVars>
      </dgm:prSet>
      <dgm:spPr/>
    </dgm:pt>
    <dgm:pt modelId="{CACA59C7-68AE-45F8-BCBB-BBBF65EA5802}" type="pres">
      <dgm:prSet presAssocID="{A8575EBE-6E19-46CC-A949-6D974FAEAF58}" presName="sibTrans" presStyleLbl="sibTrans2D1" presStyleIdx="0" presStyleCnt="0"/>
      <dgm:spPr/>
    </dgm:pt>
    <dgm:pt modelId="{4539E4B5-FC62-4F8C-B298-B2B6C8936DB7}" type="pres">
      <dgm:prSet presAssocID="{7F0CF5A5-59D1-4870-848B-ACCFA6182553}" presName="compNode" presStyleCnt="0"/>
      <dgm:spPr/>
    </dgm:pt>
    <dgm:pt modelId="{34B0EB49-82D5-4503-95F6-188182A3F515}" type="pres">
      <dgm:prSet presAssocID="{7F0CF5A5-59D1-4870-848B-ACCFA6182553}" presName="iconBgRect" presStyleLbl="bgShp" presStyleIdx="1" presStyleCnt="4"/>
      <dgm:spPr/>
    </dgm:pt>
    <dgm:pt modelId="{94D24710-2031-474E-B3DF-364C9BF4FBBB}" type="pres">
      <dgm:prSet presAssocID="{7F0CF5A5-59D1-4870-848B-ACCFA618255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BFC624C-46AB-43A6-BFBA-9B20D8ABC38C}" type="pres">
      <dgm:prSet presAssocID="{7F0CF5A5-59D1-4870-848B-ACCFA6182553}" presName="spaceRect" presStyleCnt="0"/>
      <dgm:spPr/>
    </dgm:pt>
    <dgm:pt modelId="{17DEE97B-8D8D-489E-92B5-991758BFAADC}" type="pres">
      <dgm:prSet presAssocID="{7F0CF5A5-59D1-4870-848B-ACCFA6182553}" presName="textRect" presStyleLbl="revTx" presStyleIdx="1" presStyleCnt="4">
        <dgm:presLayoutVars>
          <dgm:chMax val="1"/>
          <dgm:chPref val="1"/>
        </dgm:presLayoutVars>
      </dgm:prSet>
      <dgm:spPr/>
    </dgm:pt>
    <dgm:pt modelId="{98C05509-5FA5-457A-AE7D-4DB18684CD3F}" type="pres">
      <dgm:prSet presAssocID="{779348AC-EFD8-4B34-9EFC-69609489E4F3}" presName="sibTrans" presStyleLbl="sibTrans2D1" presStyleIdx="0" presStyleCnt="0"/>
      <dgm:spPr/>
    </dgm:pt>
    <dgm:pt modelId="{74BE8D5D-77C9-4BBE-8DC2-432337EBF2C6}" type="pres">
      <dgm:prSet presAssocID="{E168B325-1333-450F-A5A1-D29D956D7B00}" presName="compNode" presStyleCnt="0"/>
      <dgm:spPr/>
    </dgm:pt>
    <dgm:pt modelId="{2E94750A-64A1-47E1-AE8B-ECD9AE97E27C}" type="pres">
      <dgm:prSet presAssocID="{E168B325-1333-450F-A5A1-D29D956D7B00}" presName="iconBgRect" presStyleLbl="bgShp" presStyleIdx="2" presStyleCnt="4"/>
      <dgm:spPr/>
    </dgm:pt>
    <dgm:pt modelId="{97DA87E4-D931-4566-A46D-4C78C09CCBCE}" type="pres">
      <dgm:prSet presAssocID="{E168B325-1333-450F-A5A1-D29D956D7B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C2ACBF1-5CE0-423D-88FC-072A808AD15E}" type="pres">
      <dgm:prSet presAssocID="{E168B325-1333-450F-A5A1-D29D956D7B00}" presName="spaceRect" presStyleCnt="0"/>
      <dgm:spPr/>
    </dgm:pt>
    <dgm:pt modelId="{09469584-2102-4338-968F-212BCF380ACF}" type="pres">
      <dgm:prSet presAssocID="{E168B325-1333-450F-A5A1-D29D956D7B00}" presName="textRect" presStyleLbl="revTx" presStyleIdx="2" presStyleCnt="4">
        <dgm:presLayoutVars>
          <dgm:chMax val="1"/>
          <dgm:chPref val="1"/>
        </dgm:presLayoutVars>
      </dgm:prSet>
      <dgm:spPr/>
    </dgm:pt>
    <dgm:pt modelId="{09CA6C8D-7EEE-44C2-A42B-524334AA4677}" type="pres">
      <dgm:prSet presAssocID="{11F4DFDD-8019-430D-A744-8D3520C7BE40}" presName="sibTrans" presStyleLbl="sibTrans2D1" presStyleIdx="0" presStyleCnt="0"/>
      <dgm:spPr/>
    </dgm:pt>
    <dgm:pt modelId="{AEE38BE7-FB46-4495-AB17-81C5A3A0694D}" type="pres">
      <dgm:prSet presAssocID="{F695E379-500D-45CF-955D-6017DBCF23EF}" presName="compNode" presStyleCnt="0"/>
      <dgm:spPr/>
    </dgm:pt>
    <dgm:pt modelId="{3F4D4314-5A1C-4B71-9272-483E356C420B}" type="pres">
      <dgm:prSet presAssocID="{F695E379-500D-45CF-955D-6017DBCF23EF}" presName="iconBgRect" presStyleLbl="bgShp" presStyleIdx="3" presStyleCnt="4"/>
      <dgm:spPr/>
    </dgm:pt>
    <dgm:pt modelId="{26B68162-5915-497A-93F2-4D3C80711CA4}" type="pres">
      <dgm:prSet presAssocID="{F695E379-500D-45CF-955D-6017DBCF23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865946C-1FB0-424C-B6B3-4FDF48571015}" type="pres">
      <dgm:prSet presAssocID="{F695E379-500D-45CF-955D-6017DBCF23EF}" presName="spaceRect" presStyleCnt="0"/>
      <dgm:spPr/>
    </dgm:pt>
    <dgm:pt modelId="{9D4B0DF4-247C-4365-BACC-32566A8F1CC6}" type="pres">
      <dgm:prSet presAssocID="{F695E379-500D-45CF-955D-6017DBCF23E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9A0631F-DEF8-4404-9AD4-5C416AA91BB5}" srcId="{E558D1C2-7F2C-4C24-930F-9C4F09794BAA}" destId="{E168B325-1333-450F-A5A1-D29D956D7B00}" srcOrd="2" destOrd="0" parTransId="{3D5F53E4-B84E-4E7E-B2BD-F059E071F92F}" sibTransId="{11F4DFDD-8019-430D-A744-8D3520C7BE40}"/>
    <dgm:cxn modelId="{6AA1FF22-45E8-4DF4-A36D-E53594755AE8}" srcId="{E558D1C2-7F2C-4C24-930F-9C4F09794BAA}" destId="{F695E379-500D-45CF-955D-6017DBCF23EF}" srcOrd="3" destOrd="0" parTransId="{F895DF63-F9C9-4B84-954C-B154A005AEFB}" sibTransId="{2EDB839A-E1D9-42B5-98FF-36E1579B83B9}"/>
    <dgm:cxn modelId="{A8AAAB27-FD7E-4957-93B5-93C19CA27B9D}" type="presOf" srcId="{E168B325-1333-450F-A5A1-D29D956D7B00}" destId="{09469584-2102-4338-968F-212BCF380ACF}" srcOrd="0" destOrd="0" presId="urn:microsoft.com/office/officeart/2018/2/layout/IconCircleList"/>
    <dgm:cxn modelId="{31407A37-1129-4754-9DF0-9734CAE42E63}" type="presOf" srcId="{A8575EBE-6E19-46CC-A949-6D974FAEAF58}" destId="{CACA59C7-68AE-45F8-BCBB-BBBF65EA5802}" srcOrd="0" destOrd="0" presId="urn:microsoft.com/office/officeart/2018/2/layout/IconCircleList"/>
    <dgm:cxn modelId="{AB68836F-2B0E-4289-B0D4-FDCA1F15749B}" type="presOf" srcId="{7F0CF5A5-59D1-4870-848B-ACCFA6182553}" destId="{17DEE97B-8D8D-489E-92B5-991758BFAADC}" srcOrd="0" destOrd="0" presId="urn:microsoft.com/office/officeart/2018/2/layout/IconCircleList"/>
    <dgm:cxn modelId="{279D8A70-DBE9-431F-836C-E1262195E3BE}" type="presOf" srcId="{779348AC-EFD8-4B34-9EFC-69609489E4F3}" destId="{98C05509-5FA5-457A-AE7D-4DB18684CD3F}" srcOrd="0" destOrd="0" presId="urn:microsoft.com/office/officeart/2018/2/layout/IconCircleList"/>
    <dgm:cxn modelId="{770472A4-F731-4830-94E0-4642F24B216D}" type="presOf" srcId="{F695E379-500D-45CF-955D-6017DBCF23EF}" destId="{9D4B0DF4-247C-4365-BACC-32566A8F1CC6}" srcOrd="0" destOrd="0" presId="urn:microsoft.com/office/officeart/2018/2/layout/IconCircleList"/>
    <dgm:cxn modelId="{320B41A5-31F2-4573-8C6A-843F60530505}" type="presOf" srcId="{E558D1C2-7F2C-4C24-930F-9C4F09794BAA}" destId="{C47E0E77-256B-496F-ACDD-35F869AC8AE3}" srcOrd="0" destOrd="0" presId="urn:microsoft.com/office/officeart/2018/2/layout/IconCircleList"/>
    <dgm:cxn modelId="{1FED48A8-394D-4B5D-9FBC-9AD4BD8DCBA7}" srcId="{E558D1C2-7F2C-4C24-930F-9C4F09794BAA}" destId="{7F0CF5A5-59D1-4870-848B-ACCFA6182553}" srcOrd="1" destOrd="0" parTransId="{FDD18C40-2182-46E9-8BBF-26D849A6EA9E}" sibTransId="{779348AC-EFD8-4B34-9EFC-69609489E4F3}"/>
    <dgm:cxn modelId="{A866A1B7-0E22-4652-8E8C-B4B7FC97F809}" type="presOf" srcId="{D64D4F15-5049-447F-B9A0-1AC4826689A7}" destId="{FD21AAE7-65AE-4014-9454-FAFE096A83E4}" srcOrd="0" destOrd="0" presId="urn:microsoft.com/office/officeart/2018/2/layout/IconCircleList"/>
    <dgm:cxn modelId="{E79D0FBA-EA8C-4289-989A-86140815FF5E}" srcId="{E558D1C2-7F2C-4C24-930F-9C4F09794BAA}" destId="{D64D4F15-5049-447F-B9A0-1AC4826689A7}" srcOrd="0" destOrd="0" parTransId="{A2221953-C20E-4DA7-824F-FA44A6AA7406}" sibTransId="{A8575EBE-6E19-46CC-A949-6D974FAEAF58}"/>
    <dgm:cxn modelId="{28F765E6-DCEA-45F4-9544-47D76CEF9EB2}" type="presOf" srcId="{11F4DFDD-8019-430D-A744-8D3520C7BE40}" destId="{09CA6C8D-7EEE-44C2-A42B-524334AA4677}" srcOrd="0" destOrd="0" presId="urn:microsoft.com/office/officeart/2018/2/layout/IconCircleList"/>
    <dgm:cxn modelId="{4612B1E8-5B60-4E5D-BDB5-C6F8C03274FD}" type="presParOf" srcId="{C47E0E77-256B-496F-ACDD-35F869AC8AE3}" destId="{3573AF43-92A1-497F-84C8-8BD241E13FF6}" srcOrd="0" destOrd="0" presId="urn:microsoft.com/office/officeart/2018/2/layout/IconCircleList"/>
    <dgm:cxn modelId="{1708F60A-054E-46F3-A653-FDD338ED3877}" type="presParOf" srcId="{3573AF43-92A1-497F-84C8-8BD241E13FF6}" destId="{FA54DFF8-7762-47CA-BA38-DD515B9DE090}" srcOrd="0" destOrd="0" presId="urn:microsoft.com/office/officeart/2018/2/layout/IconCircleList"/>
    <dgm:cxn modelId="{63281AB9-5AB9-4AA5-ACB2-3165D7EB3C37}" type="presParOf" srcId="{FA54DFF8-7762-47CA-BA38-DD515B9DE090}" destId="{14D46417-4BB6-439D-B2B1-20AC36927464}" srcOrd="0" destOrd="0" presId="urn:microsoft.com/office/officeart/2018/2/layout/IconCircleList"/>
    <dgm:cxn modelId="{33D4AD26-37B7-49E3-A9D2-094F5174C6AB}" type="presParOf" srcId="{FA54DFF8-7762-47CA-BA38-DD515B9DE090}" destId="{04FF183E-9FA4-4B16-AADC-60A75B9E0850}" srcOrd="1" destOrd="0" presId="urn:microsoft.com/office/officeart/2018/2/layout/IconCircleList"/>
    <dgm:cxn modelId="{64D8DA56-603F-44DB-887D-B58A3E208806}" type="presParOf" srcId="{FA54DFF8-7762-47CA-BA38-DD515B9DE090}" destId="{0CBB08C0-7A72-4AFC-B0E1-0BAD209BD6A3}" srcOrd="2" destOrd="0" presId="urn:microsoft.com/office/officeart/2018/2/layout/IconCircleList"/>
    <dgm:cxn modelId="{0100893B-A907-4FAC-BAAB-70A8A05C57A6}" type="presParOf" srcId="{FA54DFF8-7762-47CA-BA38-DD515B9DE090}" destId="{FD21AAE7-65AE-4014-9454-FAFE096A83E4}" srcOrd="3" destOrd="0" presId="urn:microsoft.com/office/officeart/2018/2/layout/IconCircleList"/>
    <dgm:cxn modelId="{9F3147A5-036A-47C3-8640-998087D978CE}" type="presParOf" srcId="{3573AF43-92A1-497F-84C8-8BD241E13FF6}" destId="{CACA59C7-68AE-45F8-BCBB-BBBF65EA5802}" srcOrd="1" destOrd="0" presId="urn:microsoft.com/office/officeart/2018/2/layout/IconCircleList"/>
    <dgm:cxn modelId="{9C3AA421-0BF6-474B-8B55-6F81BA292373}" type="presParOf" srcId="{3573AF43-92A1-497F-84C8-8BD241E13FF6}" destId="{4539E4B5-FC62-4F8C-B298-B2B6C8936DB7}" srcOrd="2" destOrd="0" presId="urn:microsoft.com/office/officeart/2018/2/layout/IconCircleList"/>
    <dgm:cxn modelId="{5DF4D638-1006-4637-BCA7-AB898A9F5301}" type="presParOf" srcId="{4539E4B5-FC62-4F8C-B298-B2B6C8936DB7}" destId="{34B0EB49-82D5-4503-95F6-188182A3F515}" srcOrd="0" destOrd="0" presId="urn:microsoft.com/office/officeart/2018/2/layout/IconCircleList"/>
    <dgm:cxn modelId="{2A0F5C35-59E0-4323-A2F6-624677B7F133}" type="presParOf" srcId="{4539E4B5-FC62-4F8C-B298-B2B6C8936DB7}" destId="{94D24710-2031-474E-B3DF-364C9BF4FBBB}" srcOrd="1" destOrd="0" presId="urn:microsoft.com/office/officeart/2018/2/layout/IconCircleList"/>
    <dgm:cxn modelId="{2CAE4C97-C38E-46FA-9C69-9B6327DC9591}" type="presParOf" srcId="{4539E4B5-FC62-4F8C-B298-B2B6C8936DB7}" destId="{2BFC624C-46AB-43A6-BFBA-9B20D8ABC38C}" srcOrd="2" destOrd="0" presId="urn:microsoft.com/office/officeart/2018/2/layout/IconCircleList"/>
    <dgm:cxn modelId="{B5C57885-7B7A-470B-B2A9-4F279BF1ECAA}" type="presParOf" srcId="{4539E4B5-FC62-4F8C-B298-B2B6C8936DB7}" destId="{17DEE97B-8D8D-489E-92B5-991758BFAADC}" srcOrd="3" destOrd="0" presId="urn:microsoft.com/office/officeart/2018/2/layout/IconCircleList"/>
    <dgm:cxn modelId="{2BCFCCFD-F415-4740-920E-D81F4A70034B}" type="presParOf" srcId="{3573AF43-92A1-497F-84C8-8BD241E13FF6}" destId="{98C05509-5FA5-457A-AE7D-4DB18684CD3F}" srcOrd="3" destOrd="0" presId="urn:microsoft.com/office/officeart/2018/2/layout/IconCircleList"/>
    <dgm:cxn modelId="{BB29D908-E98B-4998-9C30-AD3057C0C6AC}" type="presParOf" srcId="{3573AF43-92A1-497F-84C8-8BD241E13FF6}" destId="{74BE8D5D-77C9-4BBE-8DC2-432337EBF2C6}" srcOrd="4" destOrd="0" presId="urn:microsoft.com/office/officeart/2018/2/layout/IconCircleList"/>
    <dgm:cxn modelId="{E7C2CAB2-FA0D-4ECE-8D50-2E874024491A}" type="presParOf" srcId="{74BE8D5D-77C9-4BBE-8DC2-432337EBF2C6}" destId="{2E94750A-64A1-47E1-AE8B-ECD9AE97E27C}" srcOrd="0" destOrd="0" presId="urn:microsoft.com/office/officeart/2018/2/layout/IconCircleList"/>
    <dgm:cxn modelId="{DA48F499-7E2F-4960-B2EC-34FA0BE70316}" type="presParOf" srcId="{74BE8D5D-77C9-4BBE-8DC2-432337EBF2C6}" destId="{97DA87E4-D931-4566-A46D-4C78C09CCBCE}" srcOrd="1" destOrd="0" presId="urn:microsoft.com/office/officeart/2018/2/layout/IconCircleList"/>
    <dgm:cxn modelId="{DBD5C9E7-2B77-41C7-A53C-5F149A8F1449}" type="presParOf" srcId="{74BE8D5D-77C9-4BBE-8DC2-432337EBF2C6}" destId="{AC2ACBF1-5CE0-423D-88FC-072A808AD15E}" srcOrd="2" destOrd="0" presId="urn:microsoft.com/office/officeart/2018/2/layout/IconCircleList"/>
    <dgm:cxn modelId="{38280E97-8229-4AAF-A5A7-6E2CF12E4708}" type="presParOf" srcId="{74BE8D5D-77C9-4BBE-8DC2-432337EBF2C6}" destId="{09469584-2102-4338-968F-212BCF380ACF}" srcOrd="3" destOrd="0" presId="urn:microsoft.com/office/officeart/2018/2/layout/IconCircleList"/>
    <dgm:cxn modelId="{D74207EF-59E2-4E98-995C-30DEBDEF4910}" type="presParOf" srcId="{3573AF43-92A1-497F-84C8-8BD241E13FF6}" destId="{09CA6C8D-7EEE-44C2-A42B-524334AA4677}" srcOrd="5" destOrd="0" presId="urn:microsoft.com/office/officeart/2018/2/layout/IconCircleList"/>
    <dgm:cxn modelId="{D0B3B830-93EA-4EBF-8B7E-D9D8D3549372}" type="presParOf" srcId="{3573AF43-92A1-497F-84C8-8BD241E13FF6}" destId="{AEE38BE7-FB46-4495-AB17-81C5A3A0694D}" srcOrd="6" destOrd="0" presId="urn:microsoft.com/office/officeart/2018/2/layout/IconCircleList"/>
    <dgm:cxn modelId="{9E96E773-5F12-401F-9DD0-D8C4DF3B5F4B}" type="presParOf" srcId="{AEE38BE7-FB46-4495-AB17-81C5A3A0694D}" destId="{3F4D4314-5A1C-4B71-9272-483E356C420B}" srcOrd="0" destOrd="0" presId="urn:microsoft.com/office/officeart/2018/2/layout/IconCircleList"/>
    <dgm:cxn modelId="{1ACB65FA-DB94-4839-99BC-CC552F2BCF5D}" type="presParOf" srcId="{AEE38BE7-FB46-4495-AB17-81C5A3A0694D}" destId="{26B68162-5915-497A-93F2-4D3C80711CA4}" srcOrd="1" destOrd="0" presId="urn:microsoft.com/office/officeart/2018/2/layout/IconCircleList"/>
    <dgm:cxn modelId="{860341C5-9991-42D1-B5A8-7538EAC512E3}" type="presParOf" srcId="{AEE38BE7-FB46-4495-AB17-81C5A3A0694D}" destId="{4865946C-1FB0-424C-B6B3-4FDF48571015}" srcOrd="2" destOrd="0" presId="urn:microsoft.com/office/officeart/2018/2/layout/IconCircleList"/>
    <dgm:cxn modelId="{6104024A-F81E-4725-A7AA-B3A7C5A33E42}" type="presParOf" srcId="{AEE38BE7-FB46-4495-AB17-81C5A3A0694D}" destId="{9D4B0DF4-247C-4365-BACC-32566A8F1CC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2EB17-22AD-4415-AAD1-50C24396F5C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B5BCD2-A988-40F5-87EF-F1193BF6D44B}">
      <dgm:prSet/>
      <dgm:spPr/>
      <dgm:t>
        <a:bodyPr/>
        <a:lstStyle/>
        <a:p>
          <a:pPr>
            <a:defRPr b="1"/>
          </a:pPr>
          <a:r>
            <a:rPr lang="en-US" b="0" i="0"/>
            <a:t>After the grant is made available, the state makes decision about the grant.</a:t>
          </a:r>
          <a:endParaRPr lang="en-US"/>
        </a:p>
      </dgm:t>
    </dgm:pt>
    <dgm:pt modelId="{55C13A63-E183-4DBD-A452-E24C80060964}" type="parTrans" cxnId="{277C3520-9BD2-4B77-B67A-296CD99E5A24}">
      <dgm:prSet/>
      <dgm:spPr/>
      <dgm:t>
        <a:bodyPr/>
        <a:lstStyle/>
        <a:p>
          <a:endParaRPr lang="en-US"/>
        </a:p>
      </dgm:t>
    </dgm:pt>
    <dgm:pt modelId="{293CB8BB-FFD0-400F-9696-7DF9970D9581}" type="sibTrans" cxnId="{277C3520-9BD2-4B77-B67A-296CD99E5A24}">
      <dgm:prSet/>
      <dgm:spPr/>
      <dgm:t>
        <a:bodyPr/>
        <a:lstStyle/>
        <a:p>
          <a:endParaRPr lang="en-US"/>
        </a:p>
      </dgm:t>
    </dgm:pt>
    <dgm:pt modelId="{758DA873-F1D0-456F-AB2D-5672F0A75ABD}">
      <dgm:prSet/>
      <dgm:spPr/>
      <dgm:t>
        <a:bodyPr/>
        <a:lstStyle/>
        <a:p>
          <a:pPr>
            <a:defRPr b="1"/>
          </a:pPr>
          <a:r>
            <a:rPr lang="en-US" b="0" i="0"/>
            <a:t>Steps required for Grant application process:</a:t>
          </a:r>
          <a:endParaRPr lang="en-US"/>
        </a:p>
      </dgm:t>
    </dgm:pt>
    <dgm:pt modelId="{B16991AC-C3CB-4BDA-A8A0-5B094C880DFE}" type="parTrans" cxnId="{DF7A5173-002E-4C84-A2BD-D8FBD3B9E72C}">
      <dgm:prSet/>
      <dgm:spPr/>
      <dgm:t>
        <a:bodyPr/>
        <a:lstStyle/>
        <a:p>
          <a:endParaRPr lang="en-US"/>
        </a:p>
      </dgm:t>
    </dgm:pt>
    <dgm:pt modelId="{085A1051-8110-456C-9DA6-041B642D82E0}" type="sibTrans" cxnId="{DF7A5173-002E-4C84-A2BD-D8FBD3B9E72C}">
      <dgm:prSet/>
      <dgm:spPr/>
      <dgm:t>
        <a:bodyPr/>
        <a:lstStyle/>
        <a:p>
          <a:endParaRPr lang="en-US"/>
        </a:p>
      </dgm:t>
    </dgm:pt>
    <dgm:pt modelId="{3FD17355-FBD7-442C-BA4B-F5188906FE16}">
      <dgm:prSet/>
      <dgm:spPr/>
      <dgm:t>
        <a:bodyPr/>
        <a:lstStyle/>
        <a:p>
          <a:r>
            <a:rPr lang="en-US" b="0" i="0"/>
            <a:t>Search for grant</a:t>
          </a:r>
          <a:endParaRPr lang="en-US"/>
        </a:p>
      </dgm:t>
    </dgm:pt>
    <dgm:pt modelId="{5CCBC362-37B6-44EC-8962-4BB29296C5B6}" type="parTrans" cxnId="{74829A78-B223-4E93-A99A-3F6D342A56E9}">
      <dgm:prSet/>
      <dgm:spPr/>
      <dgm:t>
        <a:bodyPr/>
        <a:lstStyle/>
        <a:p>
          <a:endParaRPr lang="en-US"/>
        </a:p>
      </dgm:t>
    </dgm:pt>
    <dgm:pt modelId="{CBA1BE1E-48AD-4736-A72C-A42A36146537}" type="sibTrans" cxnId="{74829A78-B223-4E93-A99A-3F6D342A56E9}">
      <dgm:prSet/>
      <dgm:spPr/>
      <dgm:t>
        <a:bodyPr/>
        <a:lstStyle/>
        <a:p>
          <a:endParaRPr lang="en-US"/>
        </a:p>
      </dgm:t>
    </dgm:pt>
    <dgm:pt modelId="{BAE71A39-80F2-41A6-8422-5DA776287235}">
      <dgm:prSet/>
      <dgm:spPr/>
      <dgm:t>
        <a:bodyPr/>
        <a:lstStyle/>
        <a:p>
          <a:r>
            <a:rPr lang="en-US" b="0" i="0"/>
            <a:t>Determine if you’re qualified</a:t>
          </a:r>
          <a:endParaRPr lang="en-US"/>
        </a:p>
      </dgm:t>
    </dgm:pt>
    <dgm:pt modelId="{FB10FD00-C56A-4E49-B511-E44660BD9544}" type="parTrans" cxnId="{2EB80CD1-9B5D-4CF8-8105-9714523423C6}">
      <dgm:prSet/>
      <dgm:spPr/>
      <dgm:t>
        <a:bodyPr/>
        <a:lstStyle/>
        <a:p>
          <a:endParaRPr lang="en-US"/>
        </a:p>
      </dgm:t>
    </dgm:pt>
    <dgm:pt modelId="{B209BD3B-5AE4-4A50-A7C7-AE2805A0F6E1}" type="sibTrans" cxnId="{2EB80CD1-9B5D-4CF8-8105-9714523423C6}">
      <dgm:prSet/>
      <dgm:spPr/>
      <dgm:t>
        <a:bodyPr/>
        <a:lstStyle/>
        <a:p>
          <a:endParaRPr lang="en-US"/>
        </a:p>
      </dgm:t>
    </dgm:pt>
    <dgm:pt modelId="{306CA6A9-03B6-4BAD-90ED-5208E8F96924}">
      <dgm:prSet/>
      <dgm:spPr/>
      <dgm:t>
        <a:bodyPr/>
        <a:lstStyle/>
        <a:p>
          <a:r>
            <a:rPr lang="en-US" b="0" i="0"/>
            <a:t>Apply </a:t>
          </a:r>
          <a:endParaRPr lang="en-US"/>
        </a:p>
      </dgm:t>
    </dgm:pt>
    <dgm:pt modelId="{71B88DE0-D024-4E96-B876-5B267CC7E360}" type="parTrans" cxnId="{7AD247F8-AE11-46C2-883F-9DF042F9E18A}">
      <dgm:prSet/>
      <dgm:spPr/>
      <dgm:t>
        <a:bodyPr/>
        <a:lstStyle/>
        <a:p>
          <a:endParaRPr lang="en-US"/>
        </a:p>
      </dgm:t>
    </dgm:pt>
    <dgm:pt modelId="{AA50EF43-34E5-4FAE-BF9B-45B6755BD17C}" type="sibTrans" cxnId="{7AD247F8-AE11-46C2-883F-9DF042F9E18A}">
      <dgm:prSet/>
      <dgm:spPr/>
      <dgm:t>
        <a:bodyPr/>
        <a:lstStyle/>
        <a:p>
          <a:endParaRPr lang="en-US"/>
        </a:p>
      </dgm:t>
    </dgm:pt>
    <dgm:pt modelId="{BD0F1208-5180-42EB-A919-B6A34DAE6544}" type="pres">
      <dgm:prSet presAssocID="{38D2EB17-22AD-4415-AAD1-50C24396F5C3}" presName="root" presStyleCnt="0">
        <dgm:presLayoutVars>
          <dgm:dir/>
          <dgm:resizeHandles val="exact"/>
        </dgm:presLayoutVars>
      </dgm:prSet>
      <dgm:spPr/>
    </dgm:pt>
    <dgm:pt modelId="{320A2AB9-0389-4860-96CB-6D75DCB6CE08}" type="pres">
      <dgm:prSet presAssocID="{1AB5BCD2-A988-40F5-87EF-F1193BF6D44B}" presName="compNode" presStyleCnt="0"/>
      <dgm:spPr/>
    </dgm:pt>
    <dgm:pt modelId="{B499A33C-6FE6-4D23-8029-51D261C6EC30}" type="pres">
      <dgm:prSet presAssocID="{1AB5BCD2-A988-40F5-87EF-F1193BF6D4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3777BB6-939D-43FC-8540-11007FF48C7B}" type="pres">
      <dgm:prSet presAssocID="{1AB5BCD2-A988-40F5-87EF-F1193BF6D44B}" presName="iconSpace" presStyleCnt="0"/>
      <dgm:spPr/>
    </dgm:pt>
    <dgm:pt modelId="{3ABBF872-AC23-4F97-8149-2B71C9C61C8A}" type="pres">
      <dgm:prSet presAssocID="{1AB5BCD2-A988-40F5-87EF-F1193BF6D44B}" presName="parTx" presStyleLbl="revTx" presStyleIdx="0" presStyleCnt="4">
        <dgm:presLayoutVars>
          <dgm:chMax val="0"/>
          <dgm:chPref val="0"/>
        </dgm:presLayoutVars>
      </dgm:prSet>
      <dgm:spPr/>
    </dgm:pt>
    <dgm:pt modelId="{ED79BDC1-846E-4083-974C-659DE27F595E}" type="pres">
      <dgm:prSet presAssocID="{1AB5BCD2-A988-40F5-87EF-F1193BF6D44B}" presName="txSpace" presStyleCnt="0"/>
      <dgm:spPr/>
    </dgm:pt>
    <dgm:pt modelId="{59A9D1D9-561F-4C8B-9D60-895F776CB510}" type="pres">
      <dgm:prSet presAssocID="{1AB5BCD2-A988-40F5-87EF-F1193BF6D44B}" presName="desTx" presStyleLbl="revTx" presStyleIdx="1" presStyleCnt="4">
        <dgm:presLayoutVars/>
      </dgm:prSet>
      <dgm:spPr/>
    </dgm:pt>
    <dgm:pt modelId="{B299C452-9F26-4F3B-8276-CA15A926E2C2}" type="pres">
      <dgm:prSet presAssocID="{293CB8BB-FFD0-400F-9696-7DF9970D9581}" presName="sibTrans" presStyleCnt="0"/>
      <dgm:spPr/>
    </dgm:pt>
    <dgm:pt modelId="{5DE149F9-FB31-4745-9B80-96602EA4284D}" type="pres">
      <dgm:prSet presAssocID="{758DA873-F1D0-456F-AB2D-5672F0A75ABD}" presName="compNode" presStyleCnt="0"/>
      <dgm:spPr/>
    </dgm:pt>
    <dgm:pt modelId="{7532EBEB-3CBE-461D-9369-BF4B6DB483A5}" type="pres">
      <dgm:prSet presAssocID="{758DA873-F1D0-456F-AB2D-5672F0A75A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7D7E7BF-4313-44BB-8584-E10B612537AD}" type="pres">
      <dgm:prSet presAssocID="{758DA873-F1D0-456F-AB2D-5672F0A75ABD}" presName="iconSpace" presStyleCnt="0"/>
      <dgm:spPr/>
    </dgm:pt>
    <dgm:pt modelId="{2BD10ED9-EBD5-4B28-8600-7906A7309A2D}" type="pres">
      <dgm:prSet presAssocID="{758DA873-F1D0-456F-AB2D-5672F0A75ABD}" presName="parTx" presStyleLbl="revTx" presStyleIdx="2" presStyleCnt="4">
        <dgm:presLayoutVars>
          <dgm:chMax val="0"/>
          <dgm:chPref val="0"/>
        </dgm:presLayoutVars>
      </dgm:prSet>
      <dgm:spPr/>
    </dgm:pt>
    <dgm:pt modelId="{C21F0E52-52F3-4997-83DD-68075BC69113}" type="pres">
      <dgm:prSet presAssocID="{758DA873-F1D0-456F-AB2D-5672F0A75ABD}" presName="txSpace" presStyleCnt="0"/>
      <dgm:spPr/>
    </dgm:pt>
    <dgm:pt modelId="{C411E3FB-3A08-4EEC-A40B-32DF313C30D7}" type="pres">
      <dgm:prSet presAssocID="{758DA873-F1D0-456F-AB2D-5672F0A75ABD}" presName="desTx" presStyleLbl="revTx" presStyleIdx="3" presStyleCnt="4">
        <dgm:presLayoutVars/>
      </dgm:prSet>
      <dgm:spPr/>
    </dgm:pt>
  </dgm:ptLst>
  <dgm:cxnLst>
    <dgm:cxn modelId="{277C3520-9BD2-4B77-B67A-296CD99E5A24}" srcId="{38D2EB17-22AD-4415-AAD1-50C24396F5C3}" destId="{1AB5BCD2-A988-40F5-87EF-F1193BF6D44B}" srcOrd="0" destOrd="0" parTransId="{55C13A63-E183-4DBD-A452-E24C80060964}" sibTransId="{293CB8BB-FFD0-400F-9696-7DF9970D9581}"/>
    <dgm:cxn modelId="{D222DC27-F0BF-40B9-A15C-DFF2E57BDBD2}" type="presOf" srcId="{1AB5BCD2-A988-40F5-87EF-F1193BF6D44B}" destId="{3ABBF872-AC23-4F97-8149-2B71C9C61C8A}" srcOrd="0" destOrd="0" presId="urn:microsoft.com/office/officeart/2018/2/layout/IconLabelDescriptionList"/>
    <dgm:cxn modelId="{DF7A5173-002E-4C84-A2BD-D8FBD3B9E72C}" srcId="{38D2EB17-22AD-4415-AAD1-50C24396F5C3}" destId="{758DA873-F1D0-456F-AB2D-5672F0A75ABD}" srcOrd="1" destOrd="0" parTransId="{B16991AC-C3CB-4BDA-A8A0-5B094C880DFE}" sibTransId="{085A1051-8110-456C-9DA6-041B642D82E0}"/>
    <dgm:cxn modelId="{74829A78-B223-4E93-A99A-3F6D342A56E9}" srcId="{758DA873-F1D0-456F-AB2D-5672F0A75ABD}" destId="{3FD17355-FBD7-442C-BA4B-F5188906FE16}" srcOrd="0" destOrd="0" parTransId="{5CCBC362-37B6-44EC-8962-4BB29296C5B6}" sibTransId="{CBA1BE1E-48AD-4736-A72C-A42A36146537}"/>
    <dgm:cxn modelId="{1F17EB85-0572-4DED-8657-54B2540FDF58}" type="presOf" srcId="{38D2EB17-22AD-4415-AAD1-50C24396F5C3}" destId="{BD0F1208-5180-42EB-A919-B6A34DAE6544}" srcOrd="0" destOrd="0" presId="urn:microsoft.com/office/officeart/2018/2/layout/IconLabelDescriptionList"/>
    <dgm:cxn modelId="{41E0F09C-4E98-4DE9-83E3-D224257398B3}" type="presOf" srcId="{3FD17355-FBD7-442C-BA4B-F5188906FE16}" destId="{C411E3FB-3A08-4EEC-A40B-32DF313C30D7}" srcOrd="0" destOrd="0" presId="urn:microsoft.com/office/officeart/2018/2/layout/IconLabelDescriptionList"/>
    <dgm:cxn modelId="{3EF707A1-E489-4988-83BD-E20F3F1FF368}" type="presOf" srcId="{758DA873-F1D0-456F-AB2D-5672F0A75ABD}" destId="{2BD10ED9-EBD5-4B28-8600-7906A7309A2D}" srcOrd="0" destOrd="0" presId="urn:microsoft.com/office/officeart/2018/2/layout/IconLabelDescriptionList"/>
    <dgm:cxn modelId="{802A5EA4-CD1C-4394-98F1-2C79DB29C1B9}" type="presOf" srcId="{306CA6A9-03B6-4BAD-90ED-5208E8F96924}" destId="{C411E3FB-3A08-4EEC-A40B-32DF313C30D7}" srcOrd="0" destOrd="2" presId="urn:microsoft.com/office/officeart/2018/2/layout/IconLabelDescriptionList"/>
    <dgm:cxn modelId="{4E37FEB2-28C3-467A-B928-236F985004A9}" type="presOf" srcId="{BAE71A39-80F2-41A6-8422-5DA776287235}" destId="{C411E3FB-3A08-4EEC-A40B-32DF313C30D7}" srcOrd="0" destOrd="1" presId="urn:microsoft.com/office/officeart/2018/2/layout/IconLabelDescriptionList"/>
    <dgm:cxn modelId="{2EB80CD1-9B5D-4CF8-8105-9714523423C6}" srcId="{758DA873-F1D0-456F-AB2D-5672F0A75ABD}" destId="{BAE71A39-80F2-41A6-8422-5DA776287235}" srcOrd="1" destOrd="0" parTransId="{FB10FD00-C56A-4E49-B511-E44660BD9544}" sibTransId="{B209BD3B-5AE4-4A50-A7C7-AE2805A0F6E1}"/>
    <dgm:cxn modelId="{7AD247F8-AE11-46C2-883F-9DF042F9E18A}" srcId="{758DA873-F1D0-456F-AB2D-5672F0A75ABD}" destId="{306CA6A9-03B6-4BAD-90ED-5208E8F96924}" srcOrd="2" destOrd="0" parTransId="{71B88DE0-D024-4E96-B876-5B267CC7E360}" sibTransId="{AA50EF43-34E5-4FAE-BF9B-45B6755BD17C}"/>
    <dgm:cxn modelId="{6BFACBA0-87A0-49DD-AA06-1B7BADE1D11D}" type="presParOf" srcId="{BD0F1208-5180-42EB-A919-B6A34DAE6544}" destId="{320A2AB9-0389-4860-96CB-6D75DCB6CE08}" srcOrd="0" destOrd="0" presId="urn:microsoft.com/office/officeart/2018/2/layout/IconLabelDescriptionList"/>
    <dgm:cxn modelId="{0AA9EAEC-3928-4B1E-8BC5-3EEDBFDF6FB7}" type="presParOf" srcId="{320A2AB9-0389-4860-96CB-6D75DCB6CE08}" destId="{B499A33C-6FE6-4D23-8029-51D261C6EC30}" srcOrd="0" destOrd="0" presId="urn:microsoft.com/office/officeart/2018/2/layout/IconLabelDescriptionList"/>
    <dgm:cxn modelId="{341E8AFD-51C3-417B-BE69-6A6C9B8EEF41}" type="presParOf" srcId="{320A2AB9-0389-4860-96CB-6D75DCB6CE08}" destId="{B3777BB6-939D-43FC-8540-11007FF48C7B}" srcOrd="1" destOrd="0" presId="urn:microsoft.com/office/officeart/2018/2/layout/IconLabelDescriptionList"/>
    <dgm:cxn modelId="{44D9DC16-EDF6-4E4D-9D50-BB77E4CA5C52}" type="presParOf" srcId="{320A2AB9-0389-4860-96CB-6D75DCB6CE08}" destId="{3ABBF872-AC23-4F97-8149-2B71C9C61C8A}" srcOrd="2" destOrd="0" presId="urn:microsoft.com/office/officeart/2018/2/layout/IconLabelDescriptionList"/>
    <dgm:cxn modelId="{EBE96042-B83E-446B-ABAB-A008979F51B6}" type="presParOf" srcId="{320A2AB9-0389-4860-96CB-6D75DCB6CE08}" destId="{ED79BDC1-846E-4083-974C-659DE27F595E}" srcOrd="3" destOrd="0" presId="urn:microsoft.com/office/officeart/2018/2/layout/IconLabelDescriptionList"/>
    <dgm:cxn modelId="{32372CF7-98C7-433E-9CC0-1C49A244A41D}" type="presParOf" srcId="{320A2AB9-0389-4860-96CB-6D75DCB6CE08}" destId="{59A9D1D9-561F-4C8B-9D60-895F776CB510}" srcOrd="4" destOrd="0" presId="urn:microsoft.com/office/officeart/2018/2/layout/IconLabelDescriptionList"/>
    <dgm:cxn modelId="{4DD49BBE-6D26-47F7-BC80-DF4DE168321E}" type="presParOf" srcId="{BD0F1208-5180-42EB-A919-B6A34DAE6544}" destId="{B299C452-9F26-4F3B-8276-CA15A926E2C2}" srcOrd="1" destOrd="0" presId="urn:microsoft.com/office/officeart/2018/2/layout/IconLabelDescriptionList"/>
    <dgm:cxn modelId="{6EA44665-0A80-47FC-97A4-B9D7A2C68297}" type="presParOf" srcId="{BD0F1208-5180-42EB-A919-B6A34DAE6544}" destId="{5DE149F9-FB31-4745-9B80-96602EA4284D}" srcOrd="2" destOrd="0" presId="urn:microsoft.com/office/officeart/2018/2/layout/IconLabelDescriptionList"/>
    <dgm:cxn modelId="{5C1E765F-2892-450A-9E9B-9D22E810DF3B}" type="presParOf" srcId="{5DE149F9-FB31-4745-9B80-96602EA4284D}" destId="{7532EBEB-3CBE-461D-9369-BF4B6DB483A5}" srcOrd="0" destOrd="0" presId="urn:microsoft.com/office/officeart/2018/2/layout/IconLabelDescriptionList"/>
    <dgm:cxn modelId="{621594D1-AF03-4FAB-8B7B-8C9434498399}" type="presParOf" srcId="{5DE149F9-FB31-4745-9B80-96602EA4284D}" destId="{D7D7E7BF-4313-44BB-8584-E10B612537AD}" srcOrd="1" destOrd="0" presId="urn:microsoft.com/office/officeart/2018/2/layout/IconLabelDescriptionList"/>
    <dgm:cxn modelId="{019A32E1-ED88-48F0-8D7E-B8A305F30D68}" type="presParOf" srcId="{5DE149F9-FB31-4745-9B80-96602EA4284D}" destId="{2BD10ED9-EBD5-4B28-8600-7906A7309A2D}" srcOrd="2" destOrd="0" presId="urn:microsoft.com/office/officeart/2018/2/layout/IconLabelDescriptionList"/>
    <dgm:cxn modelId="{81319329-CA56-4794-BBAA-E3B76E56043E}" type="presParOf" srcId="{5DE149F9-FB31-4745-9B80-96602EA4284D}" destId="{C21F0E52-52F3-4997-83DD-68075BC69113}" srcOrd="3" destOrd="0" presId="urn:microsoft.com/office/officeart/2018/2/layout/IconLabelDescriptionList"/>
    <dgm:cxn modelId="{8AE480BC-BFA3-4991-9DB0-DBA2AFC9F431}" type="presParOf" srcId="{5DE149F9-FB31-4745-9B80-96602EA4284D}" destId="{C411E3FB-3A08-4EEC-A40B-32DF313C30D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D8475-0336-FD4B-8881-E74D6752ABC8}">
      <dsp:nvSpPr>
        <dsp:cNvPr id="0" name=""/>
        <dsp:cNvSpPr/>
      </dsp:nvSpPr>
      <dsp:spPr>
        <a:xfrm>
          <a:off x="1420324" y="0"/>
          <a:ext cx="3894492" cy="3404277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(BNIA Data Science Crop) </a:t>
          </a:r>
        </a:p>
      </dsp:txBody>
      <dsp:txXfrm>
        <a:off x="2393948" y="510642"/>
        <a:ext cx="1898565" cy="2382993"/>
      </dsp:txXfrm>
    </dsp:sp>
    <dsp:sp modelId="{495D4C9B-8190-FB4D-BDF8-A464F36BB91C}">
      <dsp:nvSpPr>
        <dsp:cNvPr id="0" name=""/>
        <dsp:cNvSpPr/>
      </dsp:nvSpPr>
      <dsp:spPr>
        <a:xfrm>
          <a:off x="446701" y="728515"/>
          <a:ext cx="1947246" cy="194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Loveth Akinyemi</a:t>
          </a:r>
        </a:p>
      </dsp:txBody>
      <dsp:txXfrm>
        <a:off x="731869" y="1013683"/>
        <a:ext cx="1376910" cy="1376910"/>
      </dsp:txXfrm>
    </dsp:sp>
    <dsp:sp modelId="{F2CD4821-FF68-9941-901C-FBE6DE9A549B}">
      <dsp:nvSpPr>
        <dsp:cNvPr id="0" name=""/>
        <dsp:cNvSpPr/>
      </dsp:nvSpPr>
      <dsp:spPr>
        <a:xfrm>
          <a:off x="6554175" y="0"/>
          <a:ext cx="3894492" cy="3404277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188598"/>
            <a:satOff val="-21305"/>
            <a:lumOff val="-208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3188598"/>
              <a:satOff val="-21305"/>
              <a:lumOff val="-20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MDCEP (Maryland Center on Economic Policy) a non-profit, non-partisan organization committed to ideas that work for everyone and a public climate where they can prevail.</a:t>
          </a:r>
        </a:p>
      </dsp:txBody>
      <dsp:txXfrm>
        <a:off x="7527798" y="510642"/>
        <a:ext cx="1898565" cy="2382993"/>
      </dsp:txXfrm>
    </dsp:sp>
    <dsp:sp modelId="{3BC6F39F-4720-4949-B30E-6FCF04033CBF}">
      <dsp:nvSpPr>
        <dsp:cNvPr id="0" name=""/>
        <dsp:cNvSpPr/>
      </dsp:nvSpPr>
      <dsp:spPr>
        <a:xfrm>
          <a:off x="5580552" y="728515"/>
          <a:ext cx="1947246" cy="1947246"/>
        </a:xfrm>
        <a:prstGeom prst="ellipse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Host organization</a:t>
          </a:r>
        </a:p>
      </dsp:txBody>
      <dsp:txXfrm>
        <a:off x="5865720" y="1013683"/>
        <a:ext cx="1376910" cy="1376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471E5-03C4-4271-9C12-B93559CF4589}">
      <dsp:nvSpPr>
        <dsp:cNvPr id="0" name=""/>
        <dsp:cNvSpPr/>
      </dsp:nvSpPr>
      <dsp:spPr>
        <a:xfrm>
          <a:off x="550892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58B76-008C-45C0-8A94-2D9CA0ECE3AA}">
      <dsp:nvSpPr>
        <dsp:cNvPr id="0" name=""/>
        <dsp:cNvSpPr/>
      </dsp:nvSpPr>
      <dsp:spPr>
        <a:xfrm>
          <a:off x="858792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978D0-CA24-4246-A733-8325A2DFC8E5}">
      <dsp:nvSpPr>
        <dsp:cNvPr id="0" name=""/>
        <dsp:cNvSpPr/>
      </dsp:nvSpPr>
      <dsp:spPr>
        <a:xfrm>
          <a:off x="89042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What grants are available to the public</a:t>
          </a:r>
        </a:p>
      </dsp:txBody>
      <dsp:txXfrm>
        <a:off x="89042" y="2289522"/>
        <a:ext cx="2368460" cy="720000"/>
      </dsp:txXfrm>
    </dsp:sp>
    <dsp:sp modelId="{D0C3EF6F-F567-4C1C-B249-7903996B0910}">
      <dsp:nvSpPr>
        <dsp:cNvPr id="0" name=""/>
        <dsp:cNvSpPr/>
      </dsp:nvSpPr>
      <dsp:spPr>
        <a:xfrm>
          <a:off x="3333833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35707-4E1B-4D84-B7ED-F915D1C8CF63}">
      <dsp:nvSpPr>
        <dsp:cNvPr id="0" name=""/>
        <dsp:cNvSpPr/>
      </dsp:nvSpPr>
      <dsp:spPr>
        <a:xfrm>
          <a:off x="3641733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1C0C8-B9D3-41CD-9694-8B7202C4507D}">
      <dsp:nvSpPr>
        <dsp:cNvPr id="0" name=""/>
        <dsp:cNvSpPr/>
      </dsp:nvSpPr>
      <dsp:spPr>
        <a:xfrm>
          <a:off x="2871984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What factors affect the way community member receive grants</a:t>
          </a:r>
        </a:p>
      </dsp:txBody>
      <dsp:txXfrm>
        <a:off x="2871984" y="2289522"/>
        <a:ext cx="2368460" cy="720000"/>
      </dsp:txXfrm>
    </dsp:sp>
    <dsp:sp modelId="{1A110636-DE06-4FB9-B778-547D94995176}">
      <dsp:nvSpPr>
        <dsp:cNvPr id="0" name=""/>
        <dsp:cNvSpPr/>
      </dsp:nvSpPr>
      <dsp:spPr>
        <a:xfrm>
          <a:off x="6116775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DA522-837B-4EA2-9C9B-A674704F0290}">
      <dsp:nvSpPr>
        <dsp:cNvPr id="0" name=""/>
        <dsp:cNvSpPr/>
      </dsp:nvSpPr>
      <dsp:spPr>
        <a:xfrm>
          <a:off x="6424675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67DA9-AD81-4E62-9F7E-17AD0F3A9E24}">
      <dsp:nvSpPr>
        <dsp:cNvPr id="0" name=""/>
        <dsp:cNvSpPr/>
      </dsp:nvSpPr>
      <dsp:spPr>
        <a:xfrm>
          <a:off x="5654925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Criterial to qualify for grants.</a:t>
          </a:r>
        </a:p>
      </dsp:txBody>
      <dsp:txXfrm>
        <a:off x="5654925" y="2289522"/>
        <a:ext cx="2368460" cy="720000"/>
      </dsp:txXfrm>
    </dsp:sp>
    <dsp:sp modelId="{85B748E4-8959-481B-BE7A-33060B33383E}">
      <dsp:nvSpPr>
        <dsp:cNvPr id="0" name=""/>
        <dsp:cNvSpPr/>
      </dsp:nvSpPr>
      <dsp:spPr>
        <a:xfrm>
          <a:off x="8899716" y="394754"/>
          <a:ext cx="1444760" cy="14447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32A85-1ED2-4AEB-B8CE-0684BB25CCC5}">
      <dsp:nvSpPr>
        <dsp:cNvPr id="0" name=""/>
        <dsp:cNvSpPr/>
      </dsp:nvSpPr>
      <dsp:spPr>
        <a:xfrm>
          <a:off x="9207616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95783-5C0C-4391-B4FA-A3A035DD3932}">
      <dsp:nvSpPr>
        <dsp:cNvPr id="0" name=""/>
        <dsp:cNvSpPr/>
      </dsp:nvSpPr>
      <dsp:spPr>
        <a:xfrm>
          <a:off x="8437866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Who can get the grant </a:t>
          </a:r>
        </a:p>
      </dsp:txBody>
      <dsp:txXfrm>
        <a:off x="8437866" y="2289522"/>
        <a:ext cx="236846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46417-4BB6-439D-B2B1-20AC36927464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F183E-9FA4-4B16-AADC-60A75B9E0850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1AAE7-65AE-4014-9454-FAFE096A83E4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To help eligible applicant come out of cost created by Covid-19 Pandemic</a:t>
          </a:r>
          <a:endParaRPr lang="en-US" sz="2100" kern="1200"/>
        </a:p>
      </dsp:txBody>
      <dsp:txXfrm>
        <a:off x="1939251" y="43630"/>
        <a:ext cx="3227270" cy="1369144"/>
      </dsp:txXfrm>
    </dsp:sp>
    <dsp:sp modelId="{34B0EB49-82D5-4503-95F6-188182A3F515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24710-2031-474E-B3DF-364C9BF4FBBB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E97B-8D8D-489E-92B5-991758BFAADC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For cost related to emergency protective measures conducted as a result of the pandemic</a:t>
          </a:r>
          <a:endParaRPr lang="en-US" sz="2100" kern="1200"/>
        </a:p>
      </dsp:txBody>
      <dsp:txXfrm>
        <a:off x="7391381" y="43630"/>
        <a:ext cx="3227270" cy="1369144"/>
      </dsp:txXfrm>
    </dsp:sp>
    <dsp:sp modelId="{2E94750A-64A1-47E1-AE8B-ECD9AE97E27C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A87E4-D931-4566-A46D-4C78C09CCBCE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69584-2102-4338-968F-212BCF380ACF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To support families with bills such as mortgage, medical created by the Pandemic.</a:t>
          </a:r>
          <a:endParaRPr lang="en-US" sz="2100" kern="1200"/>
        </a:p>
      </dsp:txBody>
      <dsp:txXfrm>
        <a:off x="1939251" y="1991502"/>
        <a:ext cx="3227270" cy="1369144"/>
      </dsp:txXfrm>
    </dsp:sp>
    <dsp:sp modelId="{3F4D4314-5A1C-4B71-9272-483E356C420B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68162-5915-497A-93F2-4D3C80711CA4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0DF4-247C-4365-BACC-32566A8F1CC6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To help the economy  </a:t>
          </a:r>
          <a:endParaRPr lang="en-US" sz="2100" kern="1200"/>
        </a:p>
      </dsp:txBody>
      <dsp:txXfrm>
        <a:off x="7391381" y="1991502"/>
        <a:ext cx="3227270" cy="1369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A33C-6FE6-4D23-8029-51D261C6EC30}">
      <dsp:nvSpPr>
        <dsp:cNvPr id="0" name=""/>
        <dsp:cNvSpPr/>
      </dsp:nvSpPr>
      <dsp:spPr>
        <a:xfrm>
          <a:off x="749684" y="15064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BF872-AC23-4F97-8149-2B71C9C61C8A}">
      <dsp:nvSpPr>
        <dsp:cNvPr id="0" name=""/>
        <dsp:cNvSpPr/>
      </dsp:nvSpPr>
      <dsp:spPr>
        <a:xfrm>
          <a:off x="749684" y="179607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i="0" kern="1200"/>
            <a:t>After the grant is made available, the state makes decision about the grant.</a:t>
          </a:r>
          <a:endParaRPr lang="en-US" sz="1800" kern="1200"/>
        </a:p>
      </dsp:txBody>
      <dsp:txXfrm>
        <a:off x="749684" y="1796072"/>
        <a:ext cx="4320000" cy="648000"/>
      </dsp:txXfrm>
    </dsp:sp>
    <dsp:sp modelId="{59A9D1D9-561F-4C8B-9D60-895F776CB510}">
      <dsp:nvSpPr>
        <dsp:cNvPr id="0" name=""/>
        <dsp:cNvSpPr/>
      </dsp:nvSpPr>
      <dsp:spPr>
        <a:xfrm>
          <a:off x="749684" y="2506132"/>
          <a:ext cx="4320000" cy="7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2EBEB-3CBE-461D-9369-BF4B6DB483A5}">
      <dsp:nvSpPr>
        <dsp:cNvPr id="0" name=""/>
        <dsp:cNvSpPr/>
      </dsp:nvSpPr>
      <dsp:spPr>
        <a:xfrm>
          <a:off x="5825684" y="15064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10ED9-EBD5-4B28-8600-7906A7309A2D}">
      <dsp:nvSpPr>
        <dsp:cNvPr id="0" name=""/>
        <dsp:cNvSpPr/>
      </dsp:nvSpPr>
      <dsp:spPr>
        <a:xfrm>
          <a:off x="5825684" y="179607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i="0" kern="1200"/>
            <a:t>Steps required for Grant application process:</a:t>
          </a:r>
          <a:endParaRPr lang="en-US" sz="1800" kern="1200"/>
        </a:p>
      </dsp:txBody>
      <dsp:txXfrm>
        <a:off x="5825684" y="1796072"/>
        <a:ext cx="4320000" cy="648000"/>
      </dsp:txXfrm>
    </dsp:sp>
    <dsp:sp modelId="{C411E3FB-3A08-4EEC-A40B-32DF313C30D7}">
      <dsp:nvSpPr>
        <dsp:cNvPr id="0" name=""/>
        <dsp:cNvSpPr/>
      </dsp:nvSpPr>
      <dsp:spPr>
        <a:xfrm>
          <a:off x="5825684" y="2506132"/>
          <a:ext cx="4320000" cy="74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Search for grant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Determine if you’re qualified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Apply </a:t>
          </a:r>
          <a:endParaRPr lang="en-US" sz="1400" kern="1200"/>
        </a:p>
      </dsp:txBody>
      <dsp:txXfrm>
        <a:off x="5825684" y="2506132"/>
        <a:ext cx="4320000" cy="74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AC503-9D4A-4011-BFE8-2C9A2D0599A4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7C84-26C1-4C72-A58B-070EBA77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94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4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8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775591-FCDE-4DF3-9A48-86F34C47FA6F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A2F7-5268-40EC-BD8D-9A713928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15A6F9-32E7-4EA5-A1BE-A2636DA69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1B9047A0-D508-41B4-9987-A03A1C314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307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239" y="1028703"/>
            <a:ext cx="3202507" cy="4800598"/>
          </a:xfrm>
        </p:spPr>
        <p:txBody>
          <a:bodyPr anchor="ctr">
            <a:normAutofit/>
          </a:bodyPr>
          <a:lstStyle/>
          <a:p>
            <a:pPr algn="r"/>
            <a:r>
              <a:rPr lang="en-US" sz="2400">
                <a:solidFill>
                  <a:srgbClr val="404040"/>
                </a:solidFill>
              </a:rPr>
              <a:t>Maryland center on economic policy grant </a:t>
            </a:r>
          </a:p>
          <a:p>
            <a:pPr algn="r"/>
            <a:r>
              <a:rPr lang="en-US" sz="2400">
                <a:solidFill>
                  <a:srgbClr val="404040"/>
                </a:solidFill>
              </a:rPr>
              <a:t>By </a:t>
            </a:r>
          </a:p>
          <a:p>
            <a:pPr algn="r"/>
            <a:r>
              <a:rPr lang="en-US" sz="2400">
                <a:solidFill>
                  <a:srgbClr val="404040"/>
                </a:solidFill>
              </a:rPr>
              <a:t>Loveth Akinyemi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B679C71C-F606-4D18-A66B-277C1FD5C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307" y="0"/>
            <a:ext cx="7790693" cy="6858003"/>
          </a:xfrm>
          <a:custGeom>
            <a:avLst/>
            <a:gdLst>
              <a:gd name="connsiteX0" fmla="*/ 6960957 w 7790693"/>
              <a:gd name="connsiteY0" fmla="*/ 0 h 6858003"/>
              <a:gd name="connsiteX1" fmla="*/ 7790693 w 7790693"/>
              <a:gd name="connsiteY1" fmla="*/ 0 h 6858003"/>
              <a:gd name="connsiteX2" fmla="*/ 7790693 w 7790693"/>
              <a:gd name="connsiteY2" fmla="*/ 6858002 h 6858003"/>
              <a:gd name="connsiteX3" fmla="*/ 6995919 w 7790693"/>
              <a:gd name="connsiteY3" fmla="*/ 6858002 h 6858003"/>
              <a:gd name="connsiteX4" fmla="*/ 6995919 w 7790693"/>
              <a:gd name="connsiteY4" fmla="*/ 6858003 h 6858003"/>
              <a:gd name="connsiteX5" fmla="*/ 905354 w 7790693"/>
              <a:gd name="connsiteY5" fmla="*/ 6858003 h 6858003"/>
              <a:gd name="connsiteX6" fmla="*/ 905354 w 7790693"/>
              <a:gd name="connsiteY6" fmla="*/ 6858002 h 6858003"/>
              <a:gd name="connsiteX7" fmla="*/ 0 w 7790693"/>
              <a:gd name="connsiteY7" fmla="*/ 6858002 h 6858003"/>
              <a:gd name="connsiteX8" fmla="*/ 5883 w 7790693"/>
              <a:gd name="connsiteY8" fmla="*/ 6817540 h 6858003"/>
              <a:gd name="connsiteX9" fmla="*/ 23197 w 7790693"/>
              <a:gd name="connsiteY9" fmla="*/ 6698896 h 6858003"/>
              <a:gd name="connsiteX10" fmla="*/ 35299 w 7790693"/>
              <a:gd name="connsiteY10" fmla="*/ 6612485 h 6858003"/>
              <a:gd name="connsiteX11" fmla="*/ 48074 w 7790693"/>
              <a:gd name="connsiteY11" fmla="*/ 6509615 h 6858003"/>
              <a:gd name="connsiteX12" fmla="*/ 63370 w 7790693"/>
              <a:gd name="connsiteY12" fmla="*/ 6387543 h 6858003"/>
              <a:gd name="connsiteX13" fmla="*/ 79507 w 7790693"/>
              <a:gd name="connsiteY13" fmla="*/ 6252440 h 6858003"/>
              <a:gd name="connsiteX14" fmla="*/ 96484 w 7790693"/>
              <a:gd name="connsiteY14" fmla="*/ 6100193 h 6858003"/>
              <a:gd name="connsiteX15" fmla="*/ 114469 w 7790693"/>
              <a:gd name="connsiteY15" fmla="*/ 5934229 h 6858003"/>
              <a:gd name="connsiteX16" fmla="*/ 132455 w 7790693"/>
              <a:gd name="connsiteY16" fmla="*/ 5753864 h 6858003"/>
              <a:gd name="connsiteX17" fmla="*/ 150776 w 7790693"/>
              <a:gd name="connsiteY17" fmla="*/ 5561840 h 6858003"/>
              <a:gd name="connsiteX18" fmla="*/ 167753 w 7790693"/>
              <a:gd name="connsiteY18" fmla="*/ 5354728 h 6858003"/>
              <a:gd name="connsiteX19" fmla="*/ 184058 w 7790693"/>
              <a:gd name="connsiteY19" fmla="*/ 5138015 h 6858003"/>
              <a:gd name="connsiteX20" fmla="*/ 198850 w 7790693"/>
              <a:gd name="connsiteY20" fmla="*/ 4908958 h 6858003"/>
              <a:gd name="connsiteX21" fmla="*/ 212969 w 7790693"/>
              <a:gd name="connsiteY21" fmla="*/ 4670300 h 6858003"/>
              <a:gd name="connsiteX22" fmla="*/ 226249 w 7790693"/>
              <a:gd name="connsiteY22" fmla="*/ 4421354 h 6858003"/>
              <a:gd name="connsiteX23" fmla="*/ 230955 w 7790693"/>
              <a:gd name="connsiteY23" fmla="*/ 4293795 h 6858003"/>
              <a:gd name="connsiteX24" fmla="*/ 236166 w 7790693"/>
              <a:gd name="connsiteY24" fmla="*/ 4163494 h 6858003"/>
              <a:gd name="connsiteX25" fmla="*/ 241040 w 7790693"/>
              <a:gd name="connsiteY25" fmla="*/ 4031135 h 6858003"/>
              <a:gd name="connsiteX26" fmla="*/ 244234 w 7790693"/>
              <a:gd name="connsiteY26" fmla="*/ 3898089 h 6858003"/>
              <a:gd name="connsiteX27" fmla="*/ 247092 w 7790693"/>
              <a:gd name="connsiteY27" fmla="*/ 3762301 h 6858003"/>
              <a:gd name="connsiteX28" fmla="*/ 250117 w 7790693"/>
              <a:gd name="connsiteY28" fmla="*/ 3625141 h 6858003"/>
              <a:gd name="connsiteX29" fmla="*/ 252134 w 7790693"/>
              <a:gd name="connsiteY29" fmla="*/ 3485238 h 6858003"/>
              <a:gd name="connsiteX30" fmla="*/ 252134 w 7790693"/>
              <a:gd name="connsiteY30" fmla="*/ 3343963 h 6858003"/>
              <a:gd name="connsiteX31" fmla="*/ 253143 w 7790693"/>
              <a:gd name="connsiteY31" fmla="*/ 3201317 h 6858003"/>
              <a:gd name="connsiteX32" fmla="*/ 252134 w 7790693"/>
              <a:gd name="connsiteY32" fmla="*/ 3057299 h 6858003"/>
              <a:gd name="connsiteX33" fmla="*/ 250117 w 7790693"/>
              <a:gd name="connsiteY33" fmla="*/ 2911223 h 6858003"/>
              <a:gd name="connsiteX34" fmla="*/ 248268 w 7790693"/>
              <a:gd name="connsiteY34" fmla="*/ 2765148 h 6858003"/>
              <a:gd name="connsiteX35" fmla="*/ 244234 w 7790693"/>
              <a:gd name="connsiteY35" fmla="*/ 2617015 h 6858003"/>
              <a:gd name="connsiteX36" fmla="*/ 240032 w 7790693"/>
              <a:gd name="connsiteY36" fmla="*/ 2467511 h 6858003"/>
              <a:gd name="connsiteX37" fmla="*/ 235157 w 7790693"/>
              <a:gd name="connsiteY37" fmla="*/ 2318006 h 6858003"/>
              <a:gd name="connsiteX38" fmla="*/ 228266 w 7790693"/>
              <a:gd name="connsiteY38" fmla="*/ 2167130 h 6858003"/>
              <a:gd name="connsiteX39" fmla="*/ 220029 w 7790693"/>
              <a:gd name="connsiteY39" fmla="*/ 2014883 h 6858003"/>
              <a:gd name="connsiteX40" fmla="*/ 212129 w 7790693"/>
              <a:gd name="connsiteY40" fmla="*/ 1861949 h 6858003"/>
              <a:gd name="connsiteX41" fmla="*/ 202044 w 7790693"/>
              <a:gd name="connsiteY41" fmla="*/ 1709016 h 6858003"/>
              <a:gd name="connsiteX42" fmla="*/ 189941 w 7790693"/>
              <a:gd name="connsiteY42" fmla="*/ 1554025 h 6858003"/>
              <a:gd name="connsiteX43" fmla="*/ 177839 w 7790693"/>
              <a:gd name="connsiteY43" fmla="*/ 1401092 h 6858003"/>
              <a:gd name="connsiteX44" fmla="*/ 163887 w 7790693"/>
              <a:gd name="connsiteY44" fmla="*/ 1245415 h 6858003"/>
              <a:gd name="connsiteX45" fmla="*/ 148591 w 7790693"/>
              <a:gd name="connsiteY45" fmla="*/ 1089053 h 6858003"/>
              <a:gd name="connsiteX46" fmla="*/ 132455 w 7790693"/>
              <a:gd name="connsiteY46" fmla="*/ 934748 h 6858003"/>
              <a:gd name="connsiteX47" fmla="*/ 113629 w 7790693"/>
              <a:gd name="connsiteY47" fmla="*/ 778385 h 6858003"/>
              <a:gd name="connsiteX48" fmla="*/ 93458 w 7790693"/>
              <a:gd name="connsiteY48" fmla="*/ 622709 h 6858003"/>
              <a:gd name="connsiteX49" fmla="*/ 73455 w 7790693"/>
              <a:gd name="connsiteY49" fmla="*/ 466346 h 6858003"/>
              <a:gd name="connsiteX50" fmla="*/ 50091 w 7790693"/>
              <a:gd name="connsiteY50" fmla="*/ 310670 h 6858003"/>
              <a:gd name="connsiteX51" fmla="*/ 26222 w 7790693"/>
              <a:gd name="connsiteY51" fmla="*/ 155679 h 6858003"/>
              <a:gd name="connsiteX52" fmla="*/ 1177 w 7790693"/>
              <a:gd name="connsiteY52" fmla="*/ 2 h 6858003"/>
              <a:gd name="connsiteX53" fmla="*/ 1344715 w 7790693"/>
              <a:gd name="connsiteY53" fmla="*/ 2 h 6858003"/>
              <a:gd name="connsiteX54" fmla="*/ 1344715 w 7790693"/>
              <a:gd name="connsiteY54" fmla="*/ 3 h 6858003"/>
              <a:gd name="connsiteX55" fmla="*/ 6960957 w 7790693"/>
              <a:gd name="connsiteY55" fmla="*/ 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790693" h="6858003">
                <a:moveTo>
                  <a:pt x="6960957" y="0"/>
                </a:moveTo>
                <a:lnTo>
                  <a:pt x="7790693" y="0"/>
                </a:lnTo>
                <a:lnTo>
                  <a:pt x="7790693" y="6858002"/>
                </a:lnTo>
                <a:lnTo>
                  <a:pt x="6995919" y="6858002"/>
                </a:lnTo>
                <a:lnTo>
                  <a:pt x="6995919" y="6858003"/>
                </a:lnTo>
                <a:lnTo>
                  <a:pt x="905354" y="6858003"/>
                </a:lnTo>
                <a:lnTo>
                  <a:pt x="905354" y="6858002"/>
                </a:lnTo>
                <a:lnTo>
                  <a:pt x="0" y="6858002"/>
                </a:lnTo>
                <a:lnTo>
                  <a:pt x="5883" y="6817540"/>
                </a:lnTo>
                <a:lnTo>
                  <a:pt x="23197" y="6698896"/>
                </a:lnTo>
                <a:lnTo>
                  <a:pt x="35299" y="6612485"/>
                </a:lnTo>
                <a:lnTo>
                  <a:pt x="48074" y="6509615"/>
                </a:lnTo>
                <a:lnTo>
                  <a:pt x="63370" y="6387543"/>
                </a:lnTo>
                <a:lnTo>
                  <a:pt x="79507" y="6252440"/>
                </a:lnTo>
                <a:lnTo>
                  <a:pt x="96484" y="6100193"/>
                </a:lnTo>
                <a:lnTo>
                  <a:pt x="114469" y="5934229"/>
                </a:lnTo>
                <a:lnTo>
                  <a:pt x="132455" y="5753864"/>
                </a:lnTo>
                <a:lnTo>
                  <a:pt x="150776" y="5561840"/>
                </a:lnTo>
                <a:lnTo>
                  <a:pt x="167753" y="5354728"/>
                </a:lnTo>
                <a:lnTo>
                  <a:pt x="184058" y="5138015"/>
                </a:lnTo>
                <a:lnTo>
                  <a:pt x="198850" y="4908958"/>
                </a:lnTo>
                <a:lnTo>
                  <a:pt x="212969" y="4670300"/>
                </a:lnTo>
                <a:lnTo>
                  <a:pt x="226249" y="4421354"/>
                </a:lnTo>
                <a:lnTo>
                  <a:pt x="230955" y="4293795"/>
                </a:lnTo>
                <a:lnTo>
                  <a:pt x="236166" y="4163494"/>
                </a:lnTo>
                <a:lnTo>
                  <a:pt x="241040" y="4031135"/>
                </a:lnTo>
                <a:lnTo>
                  <a:pt x="244234" y="3898089"/>
                </a:lnTo>
                <a:lnTo>
                  <a:pt x="247092" y="3762301"/>
                </a:lnTo>
                <a:lnTo>
                  <a:pt x="250117" y="3625141"/>
                </a:lnTo>
                <a:lnTo>
                  <a:pt x="252134" y="3485238"/>
                </a:lnTo>
                <a:lnTo>
                  <a:pt x="252134" y="3343963"/>
                </a:lnTo>
                <a:lnTo>
                  <a:pt x="253143" y="3201317"/>
                </a:lnTo>
                <a:lnTo>
                  <a:pt x="252134" y="3057299"/>
                </a:lnTo>
                <a:lnTo>
                  <a:pt x="250117" y="2911223"/>
                </a:lnTo>
                <a:lnTo>
                  <a:pt x="248268" y="2765148"/>
                </a:lnTo>
                <a:lnTo>
                  <a:pt x="244234" y="2617015"/>
                </a:lnTo>
                <a:lnTo>
                  <a:pt x="240032" y="2467511"/>
                </a:lnTo>
                <a:lnTo>
                  <a:pt x="235157" y="2318006"/>
                </a:lnTo>
                <a:lnTo>
                  <a:pt x="228266" y="2167130"/>
                </a:lnTo>
                <a:lnTo>
                  <a:pt x="220029" y="2014883"/>
                </a:lnTo>
                <a:lnTo>
                  <a:pt x="212129" y="1861949"/>
                </a:lnTo>
                <a:lnTo>
                  <a:pt x="202044" y="1709016"/>
                </a:lnTo>
                <a:lnTo>
                  <a:pt x="189941" y="1554025"/>
                </a:lnTo>
                <a:lnTo>
                  <a:pt x="177839" y="1401092"/>
                </a:lnTo>
                <a:lnTo>
                  <a:pt x="163887" y="1245415"/>
                </a:lnTo>
                <a:lnTo>
                  <a:pt x="148591" y="1089053"/>
                </a:lnTo>
                <a:lnTo>
                  <a:pt x="132455" y="934748"/>
                </a:lnTo>
                <a:lnTo>
                  <a:pt x="113629" y="778385"/>
                </a:lnTo>
                <a:lnTo>
                  <a:pt x="93458" y="622709"/>
                </a:lnTo>
                <a:lnTo>
                  <a:pt x="73455" y="466346"/>
                </a:lnTo>
                <a:lnTo>
                  <a:pt x="50091" y="310670"/>
                </a:lnTo>
                <a:lnTo>
                  <a:pt x="26222" y="155679"/>
                </a:lnTo>
                <a:lnTo>
                  <a:pt x="1177" y="2"/>
                </a:lnTo>
                <a:lnTo>
                  <a:pt x="1344715" y="2"/>
                </a:lnTo>
                <a:lnTo>
                  <a:pt x="1344715" y="3"/>
                </a:lnTo>
                <a:lnTo>
                  <a:pt x="6960957" y="3"/>
                </a:lnTo>
                <a:close/>
              </a:path>
            </a:pathLst>
          </a:custGeom>
          <a:blipFill rotWithShape="0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 l="-62913" r="-11361"/>
            </a:stretch>
          </a:blip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512" y="1028702"/>
            <a:ext cx="6172069" cy="480059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MDCEP</a:t>
            </a:r>
          </a:p>
        </p:txBody>
      </p:sp>
    </p:spTree>
    <p:extLst>
      <p:ext uri="{BB962C8B-B14F-4D97-AF65-F5344CB8AC3E}">
        <p14:creationId xmlns:p14="http://schemas.microsoft.com/office/powerpoint/2010/main" val="323640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5A035-23A3-4720-BB93-54574C24F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ED0816-3202-48E9-ABED-521A721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CABE022E-1488-4DA5-89B5-07646B3A2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27737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3D6803B-AEC6-4CD2-86EF-E591BD2FD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3846"/>
            <a:ext cx="12191695" cy="1144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80B51C95-9EBC-4AA5-AC2C-3F053E14D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357920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6" y="4371849"/>
            <a:ext cx="9149350" cy="13505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			AIRTABLE</a:t>
            </a:r>
            <a:br>
              <a:rPr lang="en-US" sz="2600"/>
            </a:br>
            <a:br>
              <a:rPr lang="en-US" sz="2600"/>
            </a:br>
            <a:endParaRPr lang="en-US" sz="2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58" y="640081"/>
            <a:ext cx="7582640" cy="28094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562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2000"/>
                <a:hueMod val="108000"/>
                <a:satMod val="164000"/>
                <a:lumMod val="69000"/>
              </a:schemeClr>
              <a:schemeClr val="bg1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731151-418C-4F0C-BFEC-3E68137FF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	Current Findings;</a:t>
            </a:r>
            <a:br>
              <a:rPr lang="en-US" sz="4500"/>
            </a:br>
            <a:r>
              <a:rPr lang="en-US" sz="4500"/>
              <a:t>		Baltimore city grant data </a:t>
            </a:r>
            <a:br>
              <a:rPr lang="en-US" sz="4500"/>
            </a:br>
            <a:br>
              <a:rPr lang="en-US" sz="4500"/>
            </a:br>
            <a:r>
              <a:rPr lang="en-US" sz="4500"/>
              <a:t>	Next Step;</a:t>
            </a:r>
            <a:br>
              <a:rPr lang="en-US" sz="4500"/>
            </a:br>
            <a:r>
              <a:rPr lang="en-US" sz="4500"/>
              <a:t>		Story map 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41D25EAF-C5BE-4B57-A0E1-BA35B7C83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5042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2340E-53C5-514C-AADE-056EAF09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2014-FD9B-CE44-A5CF-1F88A35AC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4109" y="1645920"/>
            <a:ext cx="5919503" cy="44708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Thanks for listening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4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6AF8D86-9E66-45DA-976C-D8D18846F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87865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69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Data Exploration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641D44-E9CB-4840-AB16-486BC9DEB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74136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28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Purpose of Grant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A2EDCA-BA94-48D8-BAE9-3A42A4E05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92272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63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Source Data</a:t>
            </a:r>
          </a:p>
          <a:p>
            <a:pPr marL="0" indent="0">
              <a:buNone/>
            </a:pPr>
            <a:r>
              <a:rPr lang="en-US" dirty="0"/>
              <a:t>	State funding for coronavirus Pandemic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 Type </a:t>
            </a:r>
          </a:p>
          <a:p>
            <a:pPr marL="457200" lvl="1" indent="0">
              <a:buNone/>
            </a:pPr>
            <a:r>
              <a:rPr lang="en-US" dirty="0"/>
              <a:t> CSV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Tools </a:t>
            </a:r>
          </a:p>
          <a:p>
            <a:pPr lvl="1"/>
            <a:r>
              <a:rPr lang="en-US" dirty="0"/>
              <a:t>Air Table ( sort data)</a:t>
            </a:r>
          </a:p>
          <a:p>
            <a:pPr lvl="1"/>
            <a:r>
              <a:rPr lang="en-US" dirty="0"/>
              <a:t>ArcGIS (story map)</a:t>
            </a:r>
          </a:p>
        </p:txBody>
      </p:sp>
    </p:spTree>
    <p:extLst>
      <p:ext uri="{BB962C8B-B14F-4D97-AF65-F5344CB8AC3E}">
        <p14:creationId xmlns:p14="http://schemas.microsoft.com/office/powerpoint/2010/main" val="85868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67" y="1258084"/>
            <a:ext cx="10905066" cy="4341831"/>
          </a:xfrm>
          <a:prstGeom prst="rect">
            <a:avLst/>
          </a:prstGeom>
        </p:spPr>
      </p:pic>
      <p:sp>
        <p:nvSpPr>
          <p:cNvPr id="37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180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Baltimore City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CRF payment to Baltimore City</a:t>
            </a:r>
          </a:p>
          <a:p>
            <a:pPr marL="457200" lvl="1" indent="0">
              <a:buNone/>
            </a:pPr>
            <a:r>
              <a:rPr lang="en-US" dirty="0"/>
              <a:t>$103,559</a:t>
            </a:r>
          </a:p>
          <a:p>
            <a:r>
              <a:rPr lang="en-US" dirty="0"/>
              <a:t>ARP Metro</a:t>
            </a:r>
          </a:p>
          <a:p>
            <a:pPr marL="457200" lvl="1" indent="0">
              <a:buNone/>
            </a:pPr>
            <a:r>
              <a:rPr lang="en-US" dirty="0"/>
              <a:t>$525,891,651</a:t>
            </a:r>
          </a:p>
          <a:p>
            <a:r>
              <a:rPr lang="en-US" dirty="0"/>
              <a:t>ARP City Allocation</a:t>
            </a:r>
          </a:p>
          <a:p>
            <a:pPr marL="457200" lvl="1" indent="0">
              <a:buNone/>
            </a:pPr>
            <a:r>
              <a:rPr lang="en-US" dirty="0"/>
              <a:t>$115,278,475</a:t>
            </a:r>
          </a:p>
          <a:p>
            <a:r>
              <a:rPr lang="en-US" dirty="0"/>
              <a:t>Emergency Rental Assistance in ARP</a:t>
            </a:r>
          </a:p>
          <a:p>
            <a:pPr marL="457200" lvl="1" indent="0">
              <a:buNone/>
            </a:pPr>
            <a:r>
              <a:rPr lang="en-US" dirty="0"/>
              <a:t>$14,036,632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Maryland Employment Based Allocation (sec 3003 (b)) </a:t>
            </a:r>
          </a:p>
          <a:p>
            <a:pPr marL="457200" lvl="1" indent="0">
              <a:buNone/>
            </a:pPr>
            <a:r>
              <a:rPr lang="en-US" dirty="0"/>
              <a:t>$154,430</a:t>
            </a:r>
          </a:p>
          <a:p>
            <a:r>
              <a:rPr lang="en-US" dirty="0"/>
              <a:t>Very Small Business Portion (sec 3003(f))</a:t>
            </a:r>
          </a:p>
          <a:p>
            <a:pPr marL="457200" lvl="1" indent="0">
              <a:buNone/>
            </a:pPr>
            <a:r>
              <a:rPr lang="en-US" dirty="0"/>
              <a:t>$12,280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1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Allocation for Section 18004 (a)(1) of the CARES ACT (Higher Education Fund)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Baltimore City Community College $2,876,155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Minimum allocation for Grant to students and Maximum Allocation for institutional cost $1,438,077</a:t>
            </a: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University of Baltimore $9,315,657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Minimum allocation for Grant to students and Maximum Allocation for institutional cost $4,657,828</a:t>
            </a: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University of Maryland, Baltimore $2,077,903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Minimum allocation for Grant to students and Maximum Allocation for institutional cost $1,038,951</a:t>
            </a: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Loyola University $2,612,460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Minimum allocation for Grant to students and Maximum Allocation for institutional cost $1,306,230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17823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Who make decisions about grant?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B3D2FA-64B7-4FAA-9D0E-2FF0870C5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8986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87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A93F7F4A384089DB7EC8B0A62CB3" ma:contentTypeVersion="11" ma:contentTypeDescription="Create a new document." ma:contentTypeScope="" ma:versionID="5405c3191a57da3ab755a5f42c25fb25">
  <xsd:schema xmlns:xsd="http://www.w3.org/2001/XMLSchema" xmlns:xs="http://www.w3.org/2001/XMLSchema" xmlns:p="http://schemas.microsoft.com/office/2006/metadata/properties" xmlns:ns2="67c5ffe5-4b88-49d8-9a44-553db6d06049" targetNamespace="http://schemas.microsoft.com/office/2006/metadata/properties" ma:root="true" ma:fieldsID="e20c3a1c1824f4c04b5178282a8031d7" ns2:_="">
    <xsd:import namespace="67c5ffe5-4b88-49d8-9a44-553db6d06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ffe5-4b88-49d8-9a44-553db6d0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3976C0-D9A6-4C10-AF9B-CCF32CE1A7AA}"/>
</file>

<file path=customXml/itemProps2.xml><?xml version="1.0" encoding="utf-8"?>
<ds:datastoreItem xmlns:ds="http://schemas.openxmlformats.org/officeDocument/2006/customXml" ds:itemID="{28AC8B15-60DC-45CC-98C2-D3B3F605C30F}"/>
</file>

<file path=customXml/itemProps3.xml><?xml version="1.0" encoding="utf-8"?>
<ds:datastoreItem xmlns:ds="http://schemas.openxmlformats.org/officeDocument/2006/customXml" ds:itemID="{FE8CE16A-9C5C-460D-A80E-6488BACC71CF}"/>
</file>

<file path=docProps/app.xml><?xml version="1.0" encoding="utf-8"?>
<Properties xmlns="http://schemas.openxmlformats.org/officeDocument/2006/extended-properties" xmlns:vt="http://schemas.openxmlformats.org/officeDocument/2006/docPropsVTypes">
  <Template>{48F6594A-0E10-2942-9DA6-4F761D38B266}tf10001062</Template>
  <TotalTime>11566</TotalTime>
  <Words>371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</vt:lpstr>
      <vt:lpstr>MDCEP</vt:lpstr>
      <vt:lpstr>Introduction</vt:lpstr>
      <vt:lpstr>Data Exploration</vt:lpstr>
      <vt:lpstr>Purpose of Grant</vt:lpstr>
      <vt:lpstr>Data and Tools</vt:lpstr>
      <vt:lpstr>PowerPoint Presentation</vt:lpstr>
      <vt:lpstr>Baltimore City Grants</vt:lpstr>
      <vt:lpstr>Allocation for Section 18004 (a)(1) of the CARES ACT (Higher Education Fund)</vt:lpstr>
      <vt:lpstr>Who make decisions about grant?</vt:lpstr>
      <vt:lpstr>   AIRTABLE  </vt:lpstr>
      <vt:lpstr> Current Findings;   Baltimore city grant data    Next Step;   Story map 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MDCEP</dc:title>
  <dc:creator>Loveth Akinyemi</dc:creator>
  <cp:lastModifiedBy>Loveth Akinyemi</cp:lastModifiedBy>
  <cp:revision>34</cp:revision>
  <cp:lastPrinted>2021-07-22T01:50:00Z</cp:lastPrinted>
  <dcterms:created xsi:type="dcterms:W3CDTF">2021-07-13T20:16:02Z</dcterms:created>
  <dcterms:modified xsi:type="dcterms:W3CDTF">2021-07-22T20:56:52Z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0x0101009762A93F7F4A384089DB7EC8B0A62CB3</vt:lpwstr>
  </property>
</Properties>
</file>